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A963DE-6770-69F1-46E9-53BDD0CFBCDF}" v="20" dt="2025-11-11T12:06:28.9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15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movaasya3" userId="S::somovaasya3_gmail.com#ext#@slideedu.onmicrosoft.com::05b36399-d501-4a7b-87fd-615099445ab5" providerId="AD" clId="Web-{17A963DE-6770-69F1-46E9-53BDD0CFBCDF}"/>
    <pc:docChg chg="modSld">
      <pc:chgData name="somovaasya3" userId="S::somovaasya3_gmail.com#ext#@slideedu.onmicrosoft.com::05b36399-d501-4a7b-87fd-615099445ab5" providerId="AD" clId="Web-{17A963DE-6770-69F1-46E9-53BDD0CFBCDF}" dt="2025-11-11T12:06:28.905" v="19" actId="14100"/>
      <pc:docMkLst>
        <pc:docMk/>
      </pc:docMkLst>
      <pc:sldChg chg="modSp">
        <pc:chgData name="somovaasya3" userId="S::somovaasya3_gmail.com#ext#@slideedu.onmicrosoft.com::05b36399-d501-4a7b-87fd-615099445ab5" providerId="AD" clId="Web-{17A963DE-6770-69F1-46E9-53BDD0CFBCDF}" dt="2025-11-11T12:06:28.905" v="19" actId="14100"/>
        <pc:sldMkLst>
          <pc:docMk/>
          <pc:sldMk cId="2857787287" sldId="256"/>
        </pc:sldMkLst>
        <pc:spChg chg="mod">
          <ac:chgData name="somovaasya3" userId="S::somovaasya3_gmail.com#ext#@slideedu.onmicrosoft.com::05b36399-d501-4a7b-87fd-615099445ab5" providerId="AD" clId="Web-{17A963DE-6770-69F1-46E9-53BDD0CFBCDF}" dt="2025-11-11T12:06:28.905" v="19" actId="14100"/>
          <ac:spMkLst>
            <pc:docMk/>
            <pc:sldMk cId="2857787287" sldId="256"/>
            <ac:spMk id="14" creationId="{4F6E259E-63B8-F52F-2D1D-C73F45912281}"/>
          </ac:spMkLst>
        </pc:spChg>
        <pc:picChg chg="mod">
          <ac:chgData name="somovaasya3" userId="S::somovaasya3_gmail.com#ext#@slideedu.onmicrosoft.com::05b36399-d501-4a7b-87fd-615099445ab5" providerId="AD" clId="Web-{17A963DE-6770-69F1-46E9-53BDD0CFBCDF}" dt="2025-11-11T12:06:11.748" v="6" actId="14100"/>
          <ac:picMkLst>
            <pc:docMk/>
            <pc:sldMk cId="2857787287" sldId="256"/>
            <ac:picMk id="7" creationId="{5592EC79-2497-1667-7987-468DB0252F7E}"/>
          </ac:picMkLst>
        </pc:picChg>
        <pc:picChg chg="mod">
          <ac:chgData name="somovaasya3" userId="S::somovaasya3_gmail.com#ext#@slideedu.onmicrosoft.com::05b36399-d501-4a7b-87fd-615099445ab5" providerId="AD" clId="Web-{17A963DE-6770-69F1-46E9-53BDD0CFBCDF}" dt="2025-11-11T12:06:23.795" v="17" actId="1076"/>
          <ac:picMkLst>
            <pc:docMk/>
            <pc:sldMk cId="2857787287" sldId="256"/>
            <ac:picMk id="21" creationId="{A358AECA-4568-E3B1-FD26-AF9A8559093F}"/>
          </ac:picMkLst>
        </pc:picChg>
        <pc:picChg chg="mod">
          <ac:chgData name="somovaasya3" userId="S::somovaasya3_gmail.com#ext#@slideedu.onmicrosoft.com::05b36399-d501-4a7b-87fd-615099445ab5" providerId="AD" clId="Web-{17A963DE-6770-69F1-46E9-53BDD0CFBCDF}" dt="2025-11-11T12:06:17.717" v="10" actId="1076"/>
          <ac:picMkLst>
            <pc:docMk/>
            <pc:sldMk cId="2857787287" sldId="256"/>
            <ac:picMk id="26" creationId="{DAB4E02A-5230-67F8-464A-7B0FD0E6C928}"/>
          </ac:picMkLst>
        </pc:picChg>
        <pc:picChg chg="mod">
          <ac:chgData name="somovaasya3" userId="S::somovaasya3_gmail.com#ext#@slideedu.onmicrosoft.com::05b36399-d501-4a7b-87fd-615099445ab5" providerId="AD" clId="Web-{17A963DE-6770-69F1-46E9-53BDD0CFBCDF}" dt="2025-11-11T12:06:14.498" v="7" actId="1076"/>
          <ac:picMkLst>
            <pc:docMk/>
            <pc:sldMk cId="2857787287" sldId="256"/>
            <ac:picMk id="28" creationId="{1EB54B3B-1C88-6F56-ED44-9766FAAF18AD}"/>
          </ac:picMkLst>
        </pc:picChg>
        <pc:picChg chg="mod">
          <ac:chgData name="somovaasya3" userId="S::somovaasya3_gmail.com#ext#@slideedu.onmicrosoft.com::05b36399-d501-4a7b-87fd-615099445ab5" providerId="AD" clId="Web-{17A963DE-6770-69F1-46E9-53BDD0CFBCDF}" dt="2025-11-11T12:06:22.764" v="16" actId="1076"/>
          <ac:picMkLst>
            <pc:docMk/>
            <pc:sldMk cId="2857787287" sldId="256"/>
            <ac:picMk id="30" creationId="{0900E813-E91D-B0D6-ABB4-71781CEB8E92}"/>
          </ac:picMkLst>
        </pc:picChg>
        <pc:picChg chg="mod">
          <ac:chgData name="somovaasya3" userId="S::somovaasya3_gmail.com#ext#@slideedu.onmicrosoft.com::05b36399-d501-4a7b-87fd-615099445ab5" providerId="AD" clId="Web-{17A963DE-6770-69F1-46E9-53BDD0CFBCDF}" dt="2025-11-11T12:06:16.513" v="9" actId="1076"/>
          <ac:picMkLst>
            <pc:docMk/>
            <pc:sldMk cId="2857787287" sldId="256"/>
            <ac:picMk id="32" creationId="{FB9729A1-8417-C00A-4FE6-97B9ADF93D2A}"/>
          </ac:picMkLst>
        </pc:picChg>
        <pc:picChg chg="mod">
          <ac:chgData name="somovaasya3" userId="S::somovaasya3_gmail.com#ext#@slideedu.onmicrosoft.com::05b36399-d501-4a7b-87fd-615099445ab5" providerId="AD" clId="Web-{17A963DE-6770-69F1-46E9-53BDD0CFBCDF}" dt="2025-11-11T12:06:15.576" v="8" actId="1076"/>
          <ac:picMkLst>
            <pc:docMk/>
            <pc:sldMk cId="2857787287" sldId="256"/>
            <ac:picMk id="34" creationId="{8E878A19-E8BB-A1B4-0E00-280FCE36DEF8}"/>
          </ac:picMkLst>
        </pc:picChg>
        <pc:picChg chg="mod">
          <ac:chgData name="somovaasya3" userId="S::somovaasya3_gmail.com#ext#@slideedu.onmicrosoft.com::05b36399-d501-4a7b-87fd-615099445ab5" providerId="AD" clId="Web-{17A963DE-6770-69F1-46E9-53BDD0CFBCDF}" dt="2025-11-11T12:06:19.592" v="12" actId="1076"/>
          <ac:picMkLst>
            <pc:docMk/>
            <pc:sldMk cId="2857787287" sldId="256"/>
            <ac:picMk id="36" creationId="{B6779EED-46D6-DEC8-C8BE-EE9D9748809D}"/>
          </ac:picMkLst>
        </pc:picChg>
        <pc:picChg chg="mod">
          <ac:chgData name="somovaasya3" userId="S::somovaasya3_gmail.com#ext#@slideedu.onmicrosoft.com::05b36399-d501-4a7b-87fd-615099445ab5" providerId="AD" clId="Web-{17A963DE-6770-69F1-46E9-53BDD0CFBCDF}" dt="2025-11-11T12:06:21.155" v="14" actId="1076"/>
          <ac:picMkLst>
            <pc:docMk/>
            <pc:sldMk cId="2857787287" sldId="256"/>
            <ac:picMk id="38" creationId="{FE6F70D1-BEF0-1221-4E41-FF896F8B3FF2}"/>
          </ac:picMkLst>
        </pc:picChg>
        <pc:picChg chg="mod">
          <ac:chgData name="somovaasya3" userId="S::somovaasya3_gmail.com#ext#@slideedu.onmicrosoft.com::05b36399-d501-4a7b-87fd-615099445ab5" providerId="AD" clId="Web-{17A963DE-6770-69F1-46E9-53BDD0CFBCDF}" dt="2025-11-11T12:06:21.982" v="15" actId="1076"/>
          <ac:picMkLst>
            <pc:docMk/>
            <pc:sldMk cId="2857787287" sldId="256"/>
            <ac:picMk id="40" creationId="{AB4850AC-2984-3A2A-2A79-ABFB50874445}"/>
          </ac:picMkLst>
        </pc:picChg>
      </pc:sldChg>
    </pc:docChg>
  </pc:docChgLst>
  <pc:docChgLst>
    <pc:chgData name="somovaasya3" userId="S::somovaasya3_gmail.com#ext#@slideedu.onmicrosoft.com::05b36399-d501-4a7b-87fd-615099445ab5" providerId="AD" clId="Web-{23AB0B27-8589-CEDD-9E11-298DE94BF5EC}"/>
    <pc:docChg chg="modSld">
      <pc:chgData name="somovaasya3" userId="S::somovaasya3_gmail.com#ext#@slideedu.onmicrosoft.com::05b36399-d501-4a7b-87fd-615099445ab5" providerId="AD" clId="Web-{23AB0B27-8589-CEDD-9E11-298DE94BF5EC}" dt="2025-11-06T21:58:25.038" v="3" actId="1076"/>
      <pc:docMkLst>
        <pc:docMk/>
      </pc:docMkLst>
      <pc:sldChg chg="modSp">
        <pc:chgData name="somovaasya3" userId="S::somovaasya3_gmail.com#ext#@slideedu.onmicrosoft.com::05b36399-d501-4a7b-87fd-615099445ab5" providerId="AD" clId="Web-{23AB0B27-8589-CEDD-9E11-298DE94BF5EC}" dt="2025-11-06T21:58:25.038" v="3" actId="1076"/>
        <pc:sldMkLst>
          <pc:docMk/>
          <pc:sldMk cId="2857787287" sldId="256"/>
        </pc:sldMkLst>
        <pc:picChg chg="mod">
          <ac:chgData name="somovaasya3" userId="S::somovaasya3_gmail.com#ext#@slideedu.onmicrosoft.com::05b36399-d501-4a7b-87fd-615099445ab5" providerId="AD" clId="Web-{23AB0B27-8589-CEDD-9E11-298DE94BF5EC}" dt="2025-11-06T21:58:17.366" v="1" actId="14100"/>
          <ac:picMkLst>
            <pc:docMk/>
            <pc:sldMk cId="2857787287" sldId="256"/>
            <ac:picMk id="11" creationId="{A934D5DE-6E66-DE38-914E-5911D3B5CF93}"/>
          </ac:picMkLst>
        </pc:picChg>
        <pc:picChg chg="mod">
          <ac:chgData name="somovaasya3" userId="S::somovaasya3_gmail.com#ext#@slideedu.onmicrosoft.com::05b36399-d501-4a7b-87fd-615099445ab5" providerId="AD" clId="Web-{23AB0B27-8589-CEDD-9E11-298DE94BF5EC}" dt="2025-11-06T21:58:25.038" v="3" actId="1076"/>
          <ac:picMkLst>
            <pc:docMk/>
            <pc:sldMk cId="2857787287" sldId="256"/>
            <ac:picMk id="47" creationId="{D6647524-26D1-439E-1BCB-37D805D98427}"/>
          </ac:picMkLst>
        </pc:picChg>
      </pc:sldChg>
    </pc:docChg>
  </pc:docChgLst>
  <pc:docChgLst>
    <pc:chgData name="somovaasya3" userId="S::somovaasya3_gmail.com#ext#@slideedu.onmicrosoft.com::05b36399-d501-4a7b-87fd-615099445ab5" providerId="AD" clId="Web-{510851DC-E630-3159-FF2B-4642B5E96BA3}"/>
    <pc:docChg chg="modSld">
      <pc:chgData name="somovaasya3" userId="S::somovaasya3_gmail.com#ext#@slideedu.onmicrosoft.com::05b36399-d501-4a7b-87fd-615099445ab5" providerId="AD" clId="Web-{510851DC-E630-3159-FF2B-4642B5E96BA3}" dt="2025-11-06T22:01:57.527" v="42" actId="1076"/>
      <pc:docMkLst>
        <pc:docMk/>
      </pc:docMkLst>
      <pc:sldChg chg="modSp">
        <pc:chgData name="somovaasya3" userId="S::somovaasya3_gmail.com#ext#@slideedu.onmicrosoft.com::05b36399-d501-4a7b-87fd-615099445ab5" providerId="AD" clId="Web-{510851DC-E630-3159-FF2B-4642B5E96BA3}" dt="2025-11-06T22:01:57.527" v="42" actId="1076"/>
        <pc:sldMkLst>
          <pc:docMk/>
          <pc:sldMk cId="2857787287" sldId="256"/>
        </pc:sldMkLst>
        <pc:grpChg chg="mod">
          <ac:chgData name="somovaasya3" userId="S::somovaasya3_gmail.com#ext#@slideedu.onmicrosoft.com::05b36399-d501-4a7b-87fd-615099445ab5" providerId="AD" clId="Web-{510851DC-E630-3159-FF2B-4642B5E96BA3}" dt="2025-11-06T22:01:48.995" v="37" actId="1076"/>
          <ac:grpSpMkLst>
            <pc:docMk/>
            <pc:sldMk cId="2857787287" sldId="256"/>
            <ac:grpSpMk id="45" creationId="{9C2818E5-1D32-22A4-0D80-60975A1B577E}"/>
          </ac:grpSpMkLst>
        </pc:grpChg>
        <pc:picChg chg="mod">
          <ac:chgData name="somovaasya3" userId="S::somovaasya3_gmail.com#ext#@slideedu.onmicrosoft.com::05b36399-d501-4a7b-87fd-615099445ab5" providerId="AD" clId="Web-{510851DC-E630-3159-FF2B-4642B5E96BA3}" dt="2025-11-06T21:58:55.114" v="1" actId="1076"/>
          <ac:picMkLst>
            <pc:docMk/>
            <pc:sldMk cId="2857787287" sldId="256"/>
            <ac:picMk id="7" creationId="{5592EC79-2497-1667-7987-468DB0252F7E}"/>
          </ac:picMkLst>
        </pc:picChg>
        <pc:picChg chg="mod">
          <ac:chgData name="somovaasya3" userId="S::somovaasya3_gmail.com#ext#@slideedu.onmicrosoft.com::05b36399-d501-4a7b-87fd-615099445ab5" providerId="AD" clId="Web-{510851DC-E630-3159-FF2B-4642B5E96BA3}" dt="2025-11-06T22:01:38.901" v="29" actId="1076"/>
          <ac:picMkLst>
            <pc:docMk/>
            <pc:sldMk cId="2857787287" sldId="256"/>
            <ac:picMk id="21" creationId="{A358AECA-4568-E3B1-FD26-AF9A8559093F}"/>
          </ac:picMkLst>
        </pc:picChg>
        <pc:picChg chg="mod">
          <ac:chgData name="somovaasya3" userId="S::somovaasya3_gmail.com#ext#@slideedu.onmicrosoft.com::05b36399-d501-4a7b-87fd-615099445ab5" providerId="AD" clId="Web-{510851DC-E630-3159-FF2B-4642B5E96BA3}" dt="2025-11-06T22:01:45.261" v="34" actId="1076"/>
          <ac:picMkLst>
            <pc:docMk/>
            <pc:sldMk cId="2857787287" sldId="256"/>
            <ac:picMk id="26" creationId="{DAB4E02A-5230-67F8-464A-7B0FD0E6C928}"/>
          </ac:picMkLst>
        </pc:picChg>
        <pc:picChg chg="mod">
          <ac:chgData name="somovaasya3" userId="S::somovaasya3_gmail.com#ext#@slideedu.onmicrosoft.com::05b36399-d501-4a7b-87fd-615099445ab5" providerId="AD" clId="Web-{510851DC-E630-3159-FF2B-4642B5E96BA3}" dt="2025-11-06T22:01:56.105" v="41" actId="688"/>
          <ac:picMkLst>
            <pc:docMk/>
            <pc:sldMk cId="2857787287" sldId="256"/>
            <ac:picMk id="28" creationId="{1EB54B3B-1C88-6F56-ED44-9766FAAF18AD}"/>
          </ac:picMkLst>
        </pc:picChg>
        <pc:picChg chg="mod">
          <ac:chgData name="somovaasya3" userId="S::somovaasya3_gmail.com#ext#@slideedu.onmicrosoft.com::05b36399-d501-4a7b-87fd-615099445ab5" providerId="AD" clId="Web-{510851DC-E630-3159-FF2B-4642B5E96BA3}" dt="2025-11-06T22:01:40.526" v="30" actId="1076"/>
          <ac:picMkLst>
            <pc:docMk/>
            <pc:sldMk cId="2857787287" sldId="256"/>
            <ac:picMk id="30" creationId="{0900E813-E91D-B0D6-ABB4-71781CEB8E92}"/>
          </ac:picMkLst>
        </pc:picChg>
        <pc:picChg chg="mod">
          <ac:chgData name="somovaasya3" userId="S::somovaasya3_gmail.com#ext#@slideedu.onmicrosoft.com::05b36399-d501-4a7b-87fd-615099445ab5" providerId="AD" clId="Web-{510851DC-E630-3159-FF2B-4642B5E96BA3}" dt="2025-11-06T22:01:53.011" v="40" actId="1076"/>
          <ac:picMkLst>
            <pc:docMk/>
            <pc:sldMk cId="2857787287" sldId="256"/>
            <ac:picMk id="32" creationId="{FB9729A1-8417-C00A-4FE6-97B9ADF93D2A}"/>
          </ac:picMkLst>
        </pc:picChg>
        <pc:picChg chg="mod">
          <ac:chgData name="somovaasya3" userId="S::somovaasya3_gmail.com#ext#@slideedu.onmicrosoft.com::05b36399-d501-4a7b-87fd-615099445ab5" providerId="AD" clId="Web-{510851DC-E630-3159-FF2B-4642B5E96BA3}" dt="2025-11-06T22:01:57.527" v="42" actId="1076"/>
          <ac:picMkLst>
            <pc:docMk/>
            <pc:sldMk cId="2857787287" sldId="256"/>
            <ac:picMk id="34" creationId="{8E878A19-E8BB-A1B4-0E00-280FCE36DEF8}"/>
          </ac:picMkLst>
        </pc:picChg>
        <pc:picChg chg="mod">
          <ac:chgData name="somovaasya3" userId="S::somovaasya3_gmail.com#ext#@slideedu.onmicrosoft.com::05b36399-d501-4a7b-87fd-615099445ab5" providerId="AD" clId="Web-{510851DC-E630-3159-FF2B-4642B5E96BA3}" dt="2025-11-06T22:01:44.308" v="33" actId="1076"/>
          <ac:picMkLst>
            <pc:docMk/>
            <pc:sldMk cId="2857787287" sldId="256"/>
            <ac:picMk id="36" creationId="{B6779EED-46D6-DEC8-C8BE-EE9D9748809D}"/>
          </ac:picMkLst>
        </pc:picChg>
        <pc:picChg chg="mod">
          <ac:chgData name="somovaasya3" userId="S::somovaasya3_gmail.com#ext#@slideedu.onmicrosoft.com::05b36399-d501-4a7b-87fd-615099445ab5" providerId="AD" clId="Web-{510851DC-E630-3159-FF2B-4642B5E96BA3}" dt="2025-11-06T22:01:42.792" v="32" actId="1076"/>
          <ac:picMkLst>
            <pc:docMk/>
            <pc:sldMk cId="2857787287" sldId="256"/>
            <ac:picMk id="38" creationId="{FE6F70D1-BEF0-1221-4E41-FF896F8B3FF2}"/>
          </ac:picMkLst>
        </pc:picChg>
        <pc:picChg chg="mod">
          <ac:chgData name="somovaasya3" userId="S::somovaasya3_gmail.com#ext#@slideedu.onmicrosoft.com::05b36399-d501-4a7b-87fd-615099445ab5" providerId="AD" clId="Web-{510851DC-E630-3159-FF2B-4642B5E96BA3}" dt="2025-11-06T22:01:41.761" v="31" actId="1076"/>
          <ac:picMkLst>
            <pc:docMk/>
            <pc:sldMk cId="2857787287" sldId="256"/>
            <ac:picMk id="40" creationId="{AB4850AC-2984-3A2A-2A79-ABFB50874445}"/>
          </ac:picMkLst>
        </pc:picChg>
        <pc:picChg chg="mod">
          <ac:chgData name="somovaasya3" userId="S::somovaasya3_gmail.com#ext#@slideedu.onmicrosoft.com::05b36399-d501-4a7b-87fd-615099445ab5" providerId="AD" clId="Web-{510851DC-E630-3159-FF2B-4642B5E96BA3}" dt="2025-11-06T21:59:33.225" v="20" actId="1076"/>
          <ac:picMkLst>
            <pc:docMk/>
            <pc:sldMk cId="2857787287" sldId="256"/>
            <ac:picMk id="59" creationId="{8AAE4DB0-FA98-131D-B1BC-FE4630533439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253F0C-7C23-4242-DD61-ABB5FF4AD9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4142A91-D26C-4CF7-6945-2D05A78A59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8CD3227-6014-49A3-FF40-F86D0CE38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E26E9-5F63-4A9F-B4B5-1D4DCFC2B489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A8A7367-139C-9DF5-21E0-6176DA112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083919E-D342-0CA0-B5E2-1AA795725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197AB-9B77-4FFA-BABE-7E716E0CAE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2701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8EC2D8-1438-723D-82FC-440AB00F1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578F61F-3BF8-04D6-859F-0F874E2BF5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379CDD6-E07E-BE4E-C472-0D7C51A1A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E26E9-5F63-4A9F-B4B5-1D4DCFC2B489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5BBDA90-C67F-D703-4D08-C124A5A811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FE2D445-5BA7-2B25-61E5-A009AF49C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197AB-9B77-4FFA-BABE-7E716E0CAE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2799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2EADB05-FAF6-72C9-DDDA-514545ACB3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DBF1F90-8785-7357-C66A-CBF3F70D0E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5F4E6AD-2989-8471-B88B-9115E8AA2A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E26E9-5F63-4A9F-B4B5-1D4DCFC2B489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6E07C1B-D462-4B3F-AC45-7BACB6322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4AA1E2A-54B2-2E8A-DF8D-65CB68751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197AB-9B77-4FFA-BABE-7E716E0CAE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1967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CF856F-A107-7084-9FDE-0504AB9C5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2C005F7-67DE-75C7-6BE3-C54874FFC2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26516D0-B3F1-C12C-F529-522BFB301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E26E9-5F63-4A9F-B4B5-1D4DCFC2B489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D6F03C8-E484-14A4-661B-72E338634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869D252-9A0B-7639-4EF8-19A6EC6C4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197AB-9B77-4FFA-BABE-7E716E0CAE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5313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1072BC-026B-F672-6FE3-51D970962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8EE4642-086D-A6C9-0606-394C4F476F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F15426C-10E4-F5ED-4079-EF7380DE8B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E26E9-5F63-4A9F-B4B5-1D4DCFC2B489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74EFF3C-5DCE-BBBD-C5A2-527D30AF9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94A1AFB-D38C-090B-85D7-0DFDEACE3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197AB-9B77-4FFA-BABE-7E716E0CAE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5737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33BF10-5983-7CCC-995D-0CEF22D2B9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39963F3-7BD8-0CC6-FA12-22188700A2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036CB34-7500-AFBC-E3AD-AAD7BB2523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6A2C9C8-0933-AA35-2F4B-F1BAECB3BE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E26E9-5F63-4A9F-B4B5-1D4DCFC2B489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1956FC0-3BBE-DF2F-D887-A343F1FA9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3B19F13-66D8-CB45-A6C7-F520DB62E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197AB-9B77-4FFA-BABE-7E716E0CAE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6171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D033AB-2317-9871-3695-CB8ACEDFA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8D60437-B624-FCCE-65F8-93F781A19F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BFED8C4-8697-7E5C-8227-4929648CA6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17AA934-DC0F-A432-B68A-CC70BB0D18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3751E20-D23E-CF5D-97AC-E67C56AAA8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09E0DA6-28FF-7A8A-44E2-2A4B3EC476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E26E9-5F63-4A9F-B4B5-1D4DCFC2B489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2D99A3D-521B-2407-4C30-201805821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F5BECFB-38CE-A1ED-53DE-AE6ABF4F2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197AB-9B77-4FFA-BABE-7E716E0CAE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6347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65F2A6-698E-B5FF-D79F-08A04D639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FD72B91-B8EE-CB18-6EE8-C248694AA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E26E9-5F63-4A9F-B4B5-1D4DCFC2B489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3EF7E27-C89F-2A47-067B-E24B9FE04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953B34D-2C37-FD24-1C47-662E93AD5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197AB-9B77-4FFA-BABE-7E716E0CAE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0296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5376233-C331-FF5E-0B66-63AA57354F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E26E9-5F63-4A9F-B4B5-1D4DCFC2B489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702B0A6-BD1A-0285-8AE8-E38156200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D0AE018-8485-00FD-78F6-34957C701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197AB-9B77-4FFA-BABE-7E716E0CAE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8228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2B39FA-E984-FD34-65E9-DF3A8A395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104F34C-1922-A129-5039-18086E47E4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67F2494-E329-10C5-CF70-EB22D20FF2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1410DC9-962E-AF4E-7ED3-C29052FEFD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E26E9-5F63-4A9F-B4B5-1D4DCFC2B489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206B17A-D168-7395-C936-7FB85A29B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EB7DC4C-4BD0-2749-452B-BDCB4B3BF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197AB-9B77-4FFA-BABE-7E716E0CAE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1199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BB1745-8E8F-7DA8-8566-529E5A7CD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FA2E812-1C8B-C80C-DFDE-60DAA77F62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1CC65B1-9301-07AC-8B3B-B1FBD051D5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C6EBA14-33CD-EEAA-2067-9FE6429EA5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E26E9-5F63-4A9F-B4B5-1D4DCFC2B489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977CC14-F821-4EE2-F3B3-A99887518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25316E5-F846-B7EA-3A76-6177E3141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197AB-9B77-4FFA-BABE-7E716E0CAE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4313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8DEFE5-A07D-644E-C465-1876A420F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D7DAE86-9619-A67B-AA9E-8661C86111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9B7151C-76DA-D3F8-80F9-C93AD2DE6D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7E26E9-5F63-4A9F-B4B5-1D4DCFC2B489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8152B76-C8D4-B704-78B0-91B628C9C3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BC11F6E-35BE-305F-ED5F-D42DC28833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F197AB-9B77-4FFA-BABE-7E716E0CAE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7146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A4549A-0E7C-B2E3-D5FD-AF091BEF99C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EE3BD7F-703C-F8C1-8356-14392294168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592EC79-2497-1667-7987-468DB0252F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12764"/>
            <a:ext cx="12192000" cy="803190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029E3D4-0D60-C01C-0E8E-2C781C6E93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84" t="-3296" r="23168" b="3296"/>
          <a:stretch>
            <a:fillRect/>
          </a:stretch>
        </p:blipFill>
        <p:spPr>
          <a:xfrm>
            <a:off x="5581195" y="3602038"/>
            <a:ext cx="1430868" cy="306081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934D5DE-6E66-DE38-914E-5911D3B5CF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59" r="27473"/>
          <a:stretch>
            <a:fillRect/>
          </a:stretch>
        </p:blipFill>
        <p:spPr>
          <a:xfrm>
            <a:off x="2837363" y="3773782"/>
            <a:ext cx="1408261" cy="304777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DB4DB1B-6A74-0BEC-7F53-DE3DDE3F60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52" t="-1103" r="31567" b="1103"/>
          <a:stretch>
            <a:fillRect/>
          </a:stretch>
        </p:blipFill>
        <p:spPr>
          <a:xfrm>
            <a:off x="-1985" y="3132750"/>
            <a:ext cx="1430868" cy="3517372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4F6E259E-63B8-F52F-2D1D-C73F45912281}"/>
              </a:ext>
            </a:extLst>
          </p:cNvPr>
          <p:cNvSpPr/>
          <p:nvPr/>
        </p:nvSpPr>
        <p:spPr>
          <a:xfrm>
            <a:off x="137460" y="246"/>
            <a:ext cx="10936442" cy="2159255"/>
          </a:xfrm>
          <a:prstGeom prst="round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A358AECA-4568-E3B1-FD26-AF9A8559093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9388" y="244292"/>
            <a:ext cx="1336077" cy="1336077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DAB4E02A-5230-67F8-464A-7B0FD0E6C92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75" r="16368"/>
          <a:stretch>
            <a:fillRect/>
          </a:stretch>
        </p:blipFill>
        <p:spPr>
          <a:xfrm>
            <a:off x="3589354" y="735256"/>
            <a:ext cx="1081169" cy="1549937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1EB54B3B-1C88-6F56-ED44-9766FAAF18A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0" t="4234" r="8086" b="9377"/>
          <a:stretch>
            <a:fillRect/>
          </a:stretch>
        </p:blipFill>
        <p:spPr>
          <a:xfrm rot="19920000">
            <a:off x="688070" y="212861"/>
            <a:ext cx="1173852" cy="1054655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0900E813-E91D-B0D6-ABB4-71781CEB8E9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9907" y="829373"/>
            <a:ext cx="1336077" cy="1273333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FB9729A1-8417-C00A-4FE6-97B9ADF93D2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727" y="244174"/>
            <a:ext cx="1296233" cy="1301460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8E878A19-E8BB-A1B4-0E00-280FCE36DEF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85" t="10984" r="19346" b="10350"/>
          <a:stretch>
            <a:fillRect/>
          </a:stretch>
        </p:blipFill>
        <p:spPr>
          <a:xfrm>
            <a:off x="1619492" y="860655"/>
            <a:ext cx="912221" cy="1233657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B6779EED-46D6-DEC8-C8BE-EE9D9748809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39" r="18203"/>
          <a:stretch>
            <a:fillRect/>
          </a:stretch>
        </p:blipFill>
        <p:spPr>
          <a:xfrm>
            <a:off x="4669321" y="213833"/>
            <a:ext cx="819961" cy="1264537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FE6F70D1-BEF0-1221-4E41-FF896F8B3FF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1" t="7051" r="5481" b="14515"/>
          <a:stretch>
            <a:fillRect/>
          </a:stretch>
        </p:blipFill>
        <p:spPr>
          <a:xfrm>
            <a:off x="5486908" y="754325"/>
            <a:ext cx="1532390" cy="1348081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AB4850AC-2984-3A2A-2A79-ABFB5087444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64" r="18855"/>
          <a:stretch>
            <a:fillRect/>
          </a:stretch>
        </p:blipFill>
        <p:spPr>
          <a:xfrm>
            <a:off x="6828583" y="-89754"/>
            <a:ext cx="1328122" cy="2255625"/>
          </a:xfrm>
          <a:prstGeom prst="rect">
            <a:avLst/>
          </a:prstGeom>
        </p:spPr>
      </p:pic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9C2818E5-1D32-22A4-0D80-60975A1B577E}"/>
              </a:ext>
            </a:extLst>
          </p:cNvPr>
          <p:cNvGrpSpPr/>
          <p:nvPr/>
        </p:nvGrpSpPr>
        <p:grpSpPr>
          <a:xfrm>
            <a:off x="-220631" y="633750"/>
            <a:ext cx="1312500" cy="1526024"/>
            <a:chOff x="-132468" y="662991"/>
            <a:chExt cx="1312500" cy="1526024"/>
          </a:xfrm>
        </p:grpSpPr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834D0892-371C-F04D-04D0-D83AF51293CE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102" y="1152085"/>
              <a:ext cx="1036930" cy="1036930"/>
            </a:xfrm>
            <a:prstGeom prst="rect">
              <a:avLst/>
            </a:prstGeom>
          </p:spPr>
        </p:pic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536FB35D-2EC7-259F-47E7-D3F3DF6FE89A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7379"/>
            <a:stretch>
              <a:fillRect/>
            </a:stretch>
          </p:blipFill>
          <p:spPr>
            <a:xfrm>
              <a:off x="-132468" y="662991"/>
              <a:ext cx="1072863" cy="886412"/>
            </a:xfrm>
            <a:prstGeom prst="rect">
              <a:avLst/>
            </a:prstGeom>
          </p:spPr>
        </p:pic>
      </p:grpSp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D6647524-26D1-439E-1BCB-37D805D9842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2010" y="4302808"/>
            <a:ext cx="2555579" cy="2555579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53750731-7741-2406-33AE-92AD9043EF04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1286" y="5349875"/>
            <a:ext cx="1532467" cy="1532467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4A03C967-63C1-5959-166A-BD19DCADD791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765486" y="5291526"/>
            <a:ext cx="1530229" cy="1530229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2B840D2A-03A0-2303-FD9C-59D528672BF5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04202" y="5185854"/>
            <a:ext cx="1530229" cy="1530229"/>
          </a:xfrm>
          <a:prstGeom prst="rect">
            <a:avLst/>
          </a:prstGeom>
        </p:spPr>
      </p:pic>
      <p:sp>
        <p:nvSpPr>
          <p:cNvPr id="53" name="Прямоугольник: скругленные углы 52">
            <a:extLst>
              <a:ext uri="{FF2B5EF4-FFF2-40B4-BE49-F238E27FC236}">
                <a16:creationId xmlns:a16="http://schemas.microsoft.com/office/drawing/2014/main" id="{39AEF8CC-3E1E-46C4-6594-ECE954BA8C3F}"/>
              </a:ext>
            </a:extLst>
          </p:cNvPr>
          <p:cNvSpPr/>
          <p:nvPr/>
        </p:nvSpPr>
        <p:spPr>
          <a:xfrm>
            <a:off x="1842900" y="5882649"/>
            <a:ext cx="414017" cy="43704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</a:p>
        </p:txBody>
      </p:sp>
      <p:sp>
        <p:nvSpPr>
          <p:cNvPr id="54" name="Прямоугольник: скругленные углы 53">
            <a:extLst>
              <a:ext uri="{FF2B5EF4-FFF2-40B4-BE49-F238E27FC236}">
                <a16:creationId xmlns:a16="http://schemas.microsoft.com/office/drawing/2014/main" id="{26B0C69A-33D1-430B-6F84-DDAF203098C8}"/>
              </a:ext>
            </a:extLst>
          </p:cNvPr>
          <p:cNvSpPr/>
          <p:nvPr/>
        </p:nvSpPr>
        <p:spPr>
          <a:xfrm>
            <a:off x="4671011" y="5950969"/>
            <a:ext cx="368349" cy="47015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Х</a:t>
            </a:r>
          </a:p>
        </p:txBody>
      </p:sp>
      <p:sp>
        <p:nvSpPr>
          <p:cNvPr id="55" name="Прямоугольник: скругленные углы 54">
            <a:extLst>
              <a:ext uri="{FF2B5EF4-FFF2-40B4-BE49-F238E27FC236}">
                <a16:creationId xmlns:a16="http://schemas.microsoft.com/office/drawing/2014/main" id="{572DAA19-CA3F-D262-6CE2-7A62BF757370}"/>
              </a:ext>
            </a:extLst>
          </p:cNvPr>
          <p:cNvSpPr/>
          <p:nvPr/>
        </p:nvSpPr>
        <p:spPr>
          <a:xfrm>
            <a:off x="7522717" y="6015706"/>
            <a:ext cx="379167" cy="48669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</a:p>
        </p:txBody>
      </p:sp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3F5682F9-ABEE-5F6D-2C88-2B9F94EA5E66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5918" y="5810398"/>
            <a:ext cx="1181658" cy="1099650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8AAE4DB0-FA98-131D-B1BC-FE4630533439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390" y="1623573"/>
            <a:ext cx="3699075" cy="3673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787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4.81481E-6 L 0.09857 0.4682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22" y="23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1.11111E-6 L -0.17461 0.4467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37" y="22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81481E-6 L -0.65599 0.44814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799" y="22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1.48148E-6 L 0.51953 0.58079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977" y="29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3.7037E-7 L 0.36732 0.54514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59" y="27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2.96296E-6 L 0.2026 0.55556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30" y="27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4.44444E-6 L -0.11875 0.56019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37" y="28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3.7037E-7 L -0.2138 0.4662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90" y="2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4.44444E-6 L -0.09714 0.41482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57" y="20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1.85185E-6 L 0.24388 0.39746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88" y="19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000"/>
                            </p:stCondLst>
                            <p:childTnLst>
                              <p:par>
                                <p:cTn id="107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bca26f3889678eeaa0bb719fead5ae4f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29a91b777a59bc7ef03411fc66b8828d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97F7E01-83CB-407C-BA62-86E1D0E3FD16}">
  <ds:schemaRefs>
    <ds:schemaRef ds:uri="http://schemas.microsoft.com/office/2006/metadata/properties"/>
    <ds:schemaRef ds:uri="http://schemas.microsoft.com/office/infopath/2007/PartnerControls"/>
    <ds:schemaRef ds:uri="f2b6131b-628d-405c-9a7f-49f976ea74da"/>
  </ds:schemaRefs>
</ds:datastoreItem>
</file>

<file path=customXml/itemProps2.xml><?xml version="1.0" encoding="utf-8"?>
<ds:datastoreItem xmlns:ds="http://schemas.openxmlformats.org/officeDocument/2006/customXml" ds:itemID="{E65AC994-DA70-4C8B-8F69-29808A15CB5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b6131b-628d-405c-9a7f-49f976ea74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A6122D4-9C75-4B7D-A5B6-7B7DDB9EBD5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3</Words>
  <Application>Microsoft Office PowerPoint</Application>
  <PresentationFormat>Widescreen</PresentationFormat>
  <Paragraphs>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Тема Office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17</cp:revision>
  <dcterms:created xsi:type="dcterms:W3CDTF">2025-11-06T20:50:29Z</dcterms:created>
  <dcterms:modified xsi:type="dcterms:W3CDTF">2025-11-11T12:06:30Z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