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970EE-6781-4F09-967B-3A481D14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9B543-B860-406D-A47A-E927D94A9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6BD90-38F9-4119-9CE1-C4BF888A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BD921-49FE-4E5C-B9C8-2122A9D0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5226D7-0EC2-428D-9D21-B133C535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C368-AFD8-42D2-B7BC-ACA45F2E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139A10-7FB9-4BC8-9E48-51E55B9C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BC08-E330-49F4-A9E0-D7BC79FE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7508E-6B29-490D-BA43-E90E0077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BCA55-5FB5-45A7-A4A9-2F8171DD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1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A0FAB2-BD4C-4000-81BA-D8D4664EC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64834-A21C-4C07-A538-C2069C96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08962-3289-4FAA-A57F-31862D6A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AC4E4-0F1B-430C-8D7E-3662C0F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73CA5-093F-4D78-84B3-F0FD473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3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383CB-CC27-49E7-A919-BFA19CC2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35F0B-2EBA-48DC-B988-32B28838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EAB9A-CB28-43DD-9DC5-FCA9E2B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3A5EB-F32A-442D-80B9-0120FA9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A4FA1-5A99-4C7E-A434-38945716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8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18F0-F970-4A06-9124-CEEEAC18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E2BF1-1EF3-4C5E-8AE1-DD86E4895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3E199-E214-44F4-A43A-DC47B742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F21D4-A7C4-4A3C-A751-211A77C6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905EC-F0A3-4AD1-9EAE-7CB4060F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6832A-10A1-4E84-9D21-FE1C1341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E89CC-A333-4BF2-9860-628404078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4826CA-9A2E-4D8D-9A8B-9FC3E8DE2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7DB231-2744-4DD6-A0F3-9EAAA0D1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357B8-D062-4BE3-B72A-FC59B853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D5AF8A-4AF2-4493-9B39-5C66E79B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F0883-27C6-49EE-AE1D-AA6C3F8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0B27B-E393-44B5-A35B-F5485526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46962-BFA0-4E2E-A694-BD1BDCAD8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CE850-C9BF-4261-B8C0-B8AF314FD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7C33-66B2-4872-BDAF-70A8555B9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887DFE-7CAA-412E-8F2B-485A25A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DDA1A3-CCCD-48F8-96CA-23C60A31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144A7F-6409-4580-9330-039F3B53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ED3BE-0D06-42F2-BD10-D299308C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2A3002-C6AF-43A5-A58E-260DC778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FB6D7E-1021-46BD-9223-78A1F22D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B22AC7-EC57-4CA5-AE98-C9B12AB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1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B17163-DBC5-494C-B7BE-3B9C1CD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377628-D7FA-43A1-96B4-04367B50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5F4965-42A4-4297-935D-CCA07DF0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A1A34-A9C0-4DAE-B1B7-E802B90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3594D-4FAE-4A1E-88F7-19336093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038DE7-87CA-4AB4-B593-FA7202A0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64BF7F-73DC-4B41-8976-D8D9E919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C273D-8C03-4DD9-BE8C-A3D7A98E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CC90B-7038-4606-AC98-9CF15A29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4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DE503-1823-4481-9C12-22A48F51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771BC3-1668-417F-A4CB-A1EBDEAAF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5D9E86-2691-4BE3-9BBB-6830F45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CBACF-9EFB-44D2-899F-07D6DF78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D3872-1856-47CF-8601-C6C32B5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19EAE7-46F6-46B9-A92C-9AF1BA50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9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F5F28-76AF-4EC3-B29C-500AAB44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B673E-9645-429A-92FA-F510A553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838E5-8546-49AD-8939-CBC4A6CCB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F83FA-D86B-4136-8285-0138482F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39E73-34CA-4FC9-9A3D-E014648E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9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E3D6E-D795-4C09-B61E-0B031E16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45" y="0"/>
            <a:ext cx="12505690" cy="714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91" t="6582" r="8397"/>
          <a:stretch/>
        </p:blipFill>
        <p:spPr>
          <a:xfrm>
            <a:off x="3606933" y="824867"/>
            <a:ext cx="1612139" cy="16572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356" y="3150498"/>
            <a:ext cx="3415902" cy="324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E678E-6224-4FA1-91B6-95C47F45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14" y="3065999"/>
            <a:ext cx="3180464" cy="31804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34099-4BFC-4ABE-BF80-5FD2F2F05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034" r="-1182"/>
          <a:stretch/>
        </p:blipFill>
        <p:spPr>
          <a:xfrm>
            <a:off x="7043369" y="832152"/>
            <a:ext cx="1806122" cy="1650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FC4F8-D2C4-459B-BA8A-4D62603383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43" b="243"/>
          <a:stretch/>
        </p:blipFill>
        <p:spPr>
          <a:xfrm>
            <a:off x="4988112" y="3130502"/>
            <a:ext cx="3426554" cy="32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0AF9-55CD-434A-95F0-D3944933C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902" b="902"/>
          <a:stretch/>
        </p:blipFill>
        <p:spPr>
          <a:xfrm>
            <a:off x="182880" y="835868"/>
            <a:ext cx="1723859" cy="1647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117B16-2CFC-4998-A0E7-C6D766C05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811557" y="3168436"/>
            <a:ext cx="3415901" cy="324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71CBCB-31A3-4FC0-A4DE-63685A58D0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902" b="902"/>
          <a:stretch/>
        </p:blipFill>
        <p:spPr>
          <a:xfrm>
            <a:off x="8821041" y="828103"/>
            <a:ext cx="1806122" cy="1654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29DB27-BCBA-40A5-A7C9-1607373DD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872067" y="3156531"/>
            <a:ext cx="3409931" cy="324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E6169C-C906-4473-AABF-5D8709F3AC7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4472" t="4094" r="8058" b="3092"/>
          <a:stretch/>
        </p:blipFill>
        <p:spPr>
          <a:xfrm>
            <a:off x="1886989" y="833988"/>
            <a:ext cx="1723234" cy="16546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878917-EBB7-4568-82F6-9815A0E5C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908511" y="3107310"/>
            <a:ext cx="3465287" cy="32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7D7E4E-8FC9-40CF-A187-9F199646C5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092" b="3092"/>
          <a:stretch/>
        </p:blipFill>
        <p:spPr>
          <a:xfrm>
            <a:off x="5201905" y="824955"/>
            <a:ext cx="1866321" cy="16636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99A07F-DCD3-44E6-B70F-D09D905963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4999396" y="3080564"/>
            <a:ext cx="3415902" cy="32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F9C8AD-0934-4ACB-9885-EFFB07F3DD4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092" b="3092"/>
          <a:stretch/>
        </p:blipFill>
        <p:spPr>
          <a:xfrm>
            <a:off x="10604602" y="831471"/>
            <a:ext cx="1660207" cy="16578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B932C-EBC7-434D-B25A-85F4AE1828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5021930" y="3112564"/>
            <a:ext cx="3398049" cy="324000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6B66FE6-7070-423E-961A-024A7886AF0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B41D580B-925F-44D7-A989-B258348EB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FC6EDA-B56A-4E48-B324-886F508462F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Скругленный прямоугольник 52">
            <a:extLst>
              <a:ext uri="{FF2B5EF4-FFF2-40B4-BE49-F238E27FC236}">
                <a16:creationId xmlns:a16="http://schemas.microsoft.com/office/drawing/2014/main" id="{80BEBA85-6149-47F2-9E0D-84434B086D7C}"/>
              </a:ext>
            </a:extLst>
          </p:cNvPr>
          <p:cNvSpPr/>
          <p:nvPr/>
        </p:nvSpPr>
        <p:spPr>
          <a:xfrm>
            <a:off x="4837656" y="2558535"/>
            <a:ext cx="3128486" cy="2421617"/>
          </a:xfrm>
          <a:prstGeom prst="roundRect">
            <a:avLst/>
          </a:prstGeom>
          <a:blipFill>
            <a:blip r:embed="rId3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2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67A8AE6-4C6C-4381-A12B-E588A10E709A}"/>
</file>

<file path=customXml/itemProps2.xml><?xml version="1.0" encoding="utf-8"?>
<ds:datastoreItem xmlns:ds="http://schemas.openxmlformats.org/officeDocument/2006/customXml" ds:itemID="{A21C96AD-10BF-4FE0-89BF-635985EA35F2}"/>
</file>

<file path=customXml/itemProps3.xml><?xml version="1.0" encoding="utf-8"?>
<ds:datastoreItem xmlns:ds="http://schemas.openxmlformats.org/officeDocument/2006/customXml" ds:itemID="{A3DA1699-5722-4594-8410-CD6D1079CC79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21</cp:revision>
  <dcterms:created xsi:type="dcterms:W3CDTF">2025-11-04T12:37:08Z</dcterms:created>
  <dcterms:modified xsi:type="dcterms:W3CDTF">2025-11-06T20:23:26Z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