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45" y="0"/>
            <a:ext cx="12505690" cy="7146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606933" y="824867"/>
            <a:ext cx="1612139" cy="16572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7356" y="3150498"/>
            <a:ext cx="3415902" cy="324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4" y="3065999"/>
            <a:ext cx="3180464" cy="3180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7043369" y="832152"/>
            <a:ext cx="1806122" cy="1650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43" b="243"/>
          <a:stretch/>
        </p:blipFill>
        <p:spPr>
          <a:xfrm>
            <a:off x="4988112" y="3130502"/>
            <a:ext cx="3426554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182880" y="835868"/>
            <a:ext cx="1723859" cy="1647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811557" y="3168436"/>
            <a:ext cx="3415901" cy="32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821041" y="828103"/>
            <a:ext cx="1806122" cy="1654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4872067" y="3156531"/>
            <a:ext cx="3409931" cy="324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886989" y="833988"/>
            <a:ext cx="1723234" cy="16546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908511" y="3107310"/>
            <a:ext cx="3465287" cy="32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201905" y="824955"/>
            <a:ext cx="1866321" cy="16636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4999396" y="3080564"/>
            <a:ext cx="3415902" cy="32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604602" y="831471"/>
            <a:ext cx="1660207" cy="16578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5021930" y="3112564"/>
            <a:ext cx="3398049" cy="3240000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837656" y="2558535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D184B56-94C3-45AF-8BEE-EEB57BB40A01}"/>
</file>

<file path=customXml/itemProps2.xml><?xml version="1.0" encoding="utf-8"?>
<ds:datastoreItem xmlns:ds="http://schemas.openxmlformats.org/officeDocument/2006/customXml" ds:itemID="{7C9E2FC6-FA84-424C-A43E-2BD316269E2B}"/>
</file>

<file path=customXml/itemProps3.xml><?xml version="1.0" encoding="utf-8"?>
<ds:datastoreItem xmlns:ds="http://schemas.openxmlformats.org/officeDocument/2006/customXml" ds:itemID="{308F0348-17E3-4A52-AF06-A8A8A8EB2183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21</cp:revision>
  <dcterms:created xsi:type="dcterms:W3CDTF">2025-11-04T12:37:08Z</dcterms:created>
  <dcterms:modified xsi:type="dcterms:W3CDTF">2025-11-06T20:23:26Z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