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55E0CD-0772-139E-566A-563F4EF7C750}" v="2" dt="2025-11-18T17:24:43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307" y="8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9655E0CD-0772-139E-566A-563F4EF7C750}"/>
    <pc:docChg chg="modSld">
      <pc:chgData name="somovaasya3" userId="S::somovaasya3_gmail.com#ext#@slideedu.onmicrosoft.com::05b36399-d501-4a7b-87fd-615099445ab5" providerId="AD" clId="Web-{9655E0CD-0772-139E-566A-563F4EF7C750}" dt="2025-11-18T17:24:43.045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9655E0CD-0772-139E-566A-563F4EF7C750}" dt="2025-11-18T17:24:43.045" v="1" actId="1076"/>
        <pc:sldMkLst>
          <pc:docMk/>
          <pc:sldMk cId="4290905757" sldId="257"/>
        </pc:sldMkLst>
        <pc:picChg chg="mod">
          <ac:chgData name="somovaasya3" userId="S::somovaasya3_gmail.com#ext#@slideedu.onmicrosoft.com::05b36399-d501-4a7b-87fd-615099445ab5" providerId="AD" clId="Web-{9655E0CD-0772-139E-566A-563F4EF7C750}" dt="2025-11-18T17:24:38.607" v="0" actId="1076"/>
          <ac:picMkLst>
            <pc:docMk/>
            <pc:sldMk cId="4290905757" sldId="257"/>
            <ac:picMk id="9" creationId="{3211B354-8567-42F3-91F4-8D414AC75C01}"/>
          </ac:picMkLst>
        </pc:picChg>
        <pc:picChg chg="mod">
          <ac:chgData name="somovaasya3" userId="S::somovaasya3_gmail.com#ext#@slideedu.onmicrosoft.com::05b36399-d501-4a7b-87fd-615099445ab5" providerId="AD" clId="Web-{9655E0CD-0772-139E-566A-563F4EF7C750}" dt="2025-11-18T17:24:43.045" v="1" actId="1076"/>
          <ac:picMkLst>
            <pc:docMk/>
            <pc:sldMk cId="4290905757" sldId="257"/>
            <ac:picMk id="20" creationId="{AAF4CD9A-DF0F-4A41-AB76-9ABEBEA874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77A30-EAE0-4A7D-A9CB-745B639CD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DFC2481-6589-4EB8-989C-326B60EC5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1D54F1-81AD-4324-BB2A-65870B9C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A91F29-9F22-4808-AB52-C318CFF8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91E112-36F1-4960-9CE2-23107160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522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2EDB8-FBBB-4163-BF3A-8BF861CD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F3255E8-8AD2-49A7-A57F-F4B60E090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D8A6C2-38E6-4D41-AF8A-FD47BB51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32AEA0-A109-4A1B-A7B4-D9615A2B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A5553E-FCF0-4328-A048-8513593B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336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C9B50A9-5422-4DD0-83BA-7684E6837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7568E08-787C-4EF5-8E72-6F1E67BE0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10A463E-0377-498A-9E6A-D46B7797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2DAFED-E19F-43DE-B888-5B235BE0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41CF5A-FFC3-415B-81F2-0C6564D1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10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42051-1535-40C6-A159-D96B2586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DF8EFF-8534-4223-A560-36ADD8132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9A2994-5D81-4067-A42D-5830E2E6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6E2106-385F-4CA4-BB17-4DCE5DD1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BE72B4-D46F-426D-B6BE-C7F158FF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291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9268D-A8FE-4510-A88C-E45D12DF6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B48C67-98B1-419B-97E9-E60FA3B63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444910-0591-4092-BC6F-C8B28AD3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9F92E3-8265-4891-BFD4-A65CF138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605F2C-DB40-412A-9539-F29B834B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457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4A1B7-0D61-4CDA-93A2-BBB7A147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137829-260D-4F4B-B5C9-ABAA663D4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C2F77E-062F-40AE-8E28-EEDFCDA55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CB27964-50F5-464D-9382-2C7A8CDD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6C71C6B-914B-4A6D-9221-31198AEE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1129C9-20EB-4FA7-816A-3F9B3FCF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67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50BA1-EF1A-4152-990D-FED12DCB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07BD12-1C7B-4CB6-8F33-5A9DC9BCC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8208FD-DC7D-439D-8148-103516B30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CA58004-BA25-4D94-9721-F6953F7A0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DED8952-76C8-4465-AD95-D38E15CB0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53582C6-AB01-4934-BF9B-4899F320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8C49662-5DFC-4BEC-B937-BBF6A9EC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A7D53CA-F444-4340-B40D-393A5CB4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518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9384A-BAF3-4F36-94C3-17D1D547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88DF5AD-CB4A-4833-999A-0F4AA3DE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DC3A10-F0BF-4070-99CE-AA4EC80D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2231D56-330F-4D9D-ADB6-6BED8EDE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85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7FA2725-FAE3-4386-BF6B-32029690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637D0A0-86AB-4E3E-9CEF-EA5FC9E2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606FF5-1B08-40FC-8CAB-49B4D77E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52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FE219-8D80-4D39-BE91-45380E21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EC149D-2BE4-4017-9DFB-94DA938CB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EC2502-4FC6-4622-AA8A-B1C6D1D17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B77A9D0-AC72-4129-ACCA-82984ACA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207640-5555-4E0B-B7AF-EE80437D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52470F7-31CC-449E-BDED-873E73EF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035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4340E-63FB-47F6-9425-BDFC8B4A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812B2A3-69A6-4B3D-8D36-620C0A7DB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4D0CAE-A6D0-46DB-A2BB-E20B06F07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A182A6B-BFA9-4714-9D0C-88A741A6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7C1940-BC03-4EAC-8753-BAB2F981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256DE1-B54D-4076-912C-82A2132E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245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82DA4DE-9D8E-4347-B9BE-50E5C8D6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22B761D-70F0-4555-A5BF-7CEC0DEF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F2BB1A-0783-4329-9C82-8ED88DD62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2418D-5820-418C-BD3D-BE4EFB5D840E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20FA80-3568-4BD6-8312-2AF9FA6AE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BE3AB3-1646-4C38-A9F6-EE4114EC1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66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media8.mp3"/><Relationship Id="rId18" Type="http://schemas.openxmlformats.org/officeDocument/2006/relationships/image" Target="../media/image3.png"/><Relationship Id="rId26" Type="http://schemas.microsoft.com/office/2007/relationships/hdphoto" Target="../media/hdphoto4.wdp"/><Relationship Id="rId39" Type="http://schemas.openxmlformats.org/officeDocument/2006/relationships/image" Target="../media/image15.png"/><Relationship Id="rId21" Type="http://schemas.openxmlformats.org/officeDocument/2006/relationships/image" Target="../media/image5.png"/><Relationship Id="rId34" Type="http://schemas.microsoft.com/office/2007/relationships/hdphoto" Target="../media/hdphoto8.wdp"/><Relationship Id="rId42" Type="http://schemas.microsoft.com/office/2007/relationships/hdphoto" Target="../media/hdphoto12.wdp"/><Relationship Id="rId47" Type="http://schemas.openxmlformats.org/officeDocument/2006/relationships/image" Target="../media/image19.png"/><Relationship Id="rId50" Type="http://schemas.microsoft.com/office/2007/relationships/hdphoto" Target="../media/hdphoto16.wdp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29" Type="http://schemas.openxmlformats.org/officeDocument/2006/relationships/image" Target="../media/image10.png"/><Relationship Id="rId11" Type="http://schemas.microsoft.com/office/2007/relationships/media" Target="../media/media7.mp3"/><Relationship Id="rId24" Type="http://schemas.openxmlformats.org/officeDocument/2006/relationships/image" Target="../media/image7.png"/><Relationship Id="rId32" Type="http://schemas.microsoft.com/office/2007/relationships/hdphoto" Target="../media/hdphoto7.wdp"/><Relationship Id="rId37" Type="http://schemas.openxmlformats.org/officeDocument/2006/relationships/image" Target="../media/image14.png"/><Relationship Id="rId40" Type="http://schemas.microsoft.com/office/2007/relationships/hdphoto" Target="../media/hdphoto11.wdp"/><Relationship Id="rId45" Type="http://schemas.openxmlformats.org/officeDocument/2006/relationships/image" Target="../media/image18.png"/><Relationship Id="rId53" Type="http://schemas.openxmlformats.org/officeDocument/2006/relationships/image" Target="../media/image22.png"/><Relationship Id="rId5" Type="http://schemas.openxmlformats.org/officeDocument/2006/relationships/audio" Target="NULL" TargetMode="External"/><Relationship Id="rId10" Type="http://schemas.microsoft.com/office/2007/relationships/media" Target="../media/media6.mp3"/><Relationship Id="rId19" Type="http://schemas.microsoft.com/office/2007/relationships/hdphoto" Target="../media/hdphoto2.wdp"/><Relationship Id="rId31" Type="http://schemas.openxmlformats.org/officeDocument/2006/relationships/image" Target="../media/image11.png"/><Relationship Id="rId44" Type="http://schemas.microsoft.com/office/2007/relationships/hdphoto" Target="../media/hdphoto13.wdp"/><Relationship Id="rId52" Type="http://schemas.microsoft.com/office/2007/relationships/hdphoto" Target="../media/hdphoto17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6.png"/><Relationship Id="rId27" Type="http://schemas.openxmlformats.org/officeDocument/2006/relationships/image" Target="../media/image9.png"/><Relationship Id="rId30" Type="http://schemas.microsoft.com/office/2007/relationships/hdphoto" Target="../media/hdphoto6.wdp"/><Relationship Id="rId35" Type="http://schemas.openxmlformats.org/officeDocument/2006/relationships/image" Target="../media/image13.png"/><Relationship Id="rId43" Type="http://schemas.openxmlformats.org/officeDocument/2006/relationships/image" Target="../media/image17.png"/><Relationship Id="rId48" Type="http://schemas.microsoft.com/office/2007/relationships/hdphoto" Target="../media/hdphoto15.wdp"/><Relationship Id="rId8" Type="http://schemas.openxmlformats.org/officeDocument/2006/relationships/audio" Target="../media/media4.mp3"/><Relationship Id="rId51" Type="http://schemas.openxmlformats.org/officeDocument/2006/relationships/image" Target="../media/image21.png"/><Relationship Id="rId3" Type="http://schemas.microsoft.com/office/2007/relationships/media" Target="../media/media2.mp3"/><Relationship Id="rId12" Type="http://schemas.microsoft.com/office/2007/relationships/media" Target="../media/media8.mp3"/><Relationship Id="rId17" Type="http://schemas.microsoft.com/office/2007/relationships/hdphoto" Target="../media/hdphoto1.wdp"/><Relationship Id="rId25" Type="http://schemas.openxmlformats.org/officeDocument/2006/relationships/image" Target="../media/image8.png"/><Relationship Id="rId33" Type="http://schemas.openxmlformats.org/officeDocument/2006/relationships/image" Target="../media/image12.png"/><Relationship Id="rId38" Type="http://schemas.microsoft.com/office/2007/relationships/hdphoto" Target="../media/hdphoto10.wdp"/><Relationship Id="rId46" Type="http://schemas.microsoft.com/office/2007/relationships/hdphoto" Target="../media/hdphoto14.wdp"/><Relationship Id="rId20" Type="http://schemas.openxmlformats.org/officeDocument/2006/relationships/image" Target="../media/image4.png"/><Relationship Id="rId41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5" Type="http://schemas.openxmlformats.org/officeDocument/2006/relationships/image" Target="../media/image1.png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microsoft.com/office/2007/relationships/hdphoto" Target="../media/hdphoto9.wdp"/><Relationship Id="rId4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3936EC-66B7-4EEA-86A5-80408681CA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0DF105F-6D45-4D80-96EF-2AAC34A99D0A}"/>
              </a:ext>
            </a:extLst>
          </p:cNvPr>
          <p:cNvSpPr/>
          <p:nvPr/>
        </p:nvSpPr>
        <p:spPr>
          <a:xfrm>
            <a:off x="378313" y="520995"/>
            <a:ext cx="8053306" cy="5986131"/>
          </a:xfrm>
          <a:prstGeom prst="roundRect">
            <a:avLst/>
          </a:prstGeom>
          <a:blipFill dpi="0"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-53000"/>
                      </a14:imgEffect>
                    </a14:imgLayer>
                  </a14:imgProps>
                </a:ext>
              </a:extLst>
            </a:blip>
            <a:srcRect/>
            <a:stretch>
              <a:fillRect l="-19316" t="-8714" r="-18067" b="-9544"/>
            </a:stretch>
          </a:blipFill>
          <a:ln w="381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B29BF-E019-496F-B40A-23798293C5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1" b="91016" l="4102" r="93848">
                        <a14:foregroundMark x1="22754" y1="17188" x2="26660" y2="28906"/>
                        <a14:foregroundMark x1="33105" y1="19727" x2="35156" y2="30078"/>
                        <a14:foregroundMark x1="35156" y1="30078" x2="34766" y2="32227"/>
                        <a14:foregroundMark x1="23145" y1="23047" x2="14648" y2="32129"/>
                        <a14:foregroundMark x1="9570" y1="19043" x2="6250" y2="18359"/>
                        <a14:foregroundMark x1="6836" y1="15918" x2="8301" y2="15137"/>
                        <a14:foregroundMark x1="16016" y1="13574" x2="18457" y2="4980"/>
                        <a14:foregroundMark x1="21191" y1="3320" x2="21191" y2="10254"/>
                        <a14:foregroundMark x1="22168" y1="8496" x2="25684" y2="10938"/>
                        <a14:foregroundMark x1="25977" y1="10156" x2="33789" y2="9570"/>
                        <a14:foregroundMark x1="33789" y1="9570" x2="37500" y2="12012"/>
                        <a14:foregroundMark x1="38574" y1="12402" x2="41406" y2="5176"/>
                        <a14:foregroundMark x1="41406" y1="5176" x2="41309" y2="4688"/>
                        <a14:foregroundMark x1="43262" y1="3906" x2="45508" y2="8105"/>
                        <a14:foregroundMark x1="36328" y1="10254" x2="34277" y2="9961"/>
                        <a14:foregroundMark x1="31738" y1="9082" x2="26563" y2="8887"/>
                        <a14:foregroundMark x1="27539" y1="7813" x2="31152" y2="8789"/>
                        <a14:foregroundMark x1="34570" y1="9082" x2="37402" y2="9961"/>
                        <a14:foregroundMark x1="31836" y1="8301" x2="27637" y2="7715"/>
                        <a14:foregroundMark x1="31348" y1="8594" x2="29004" y2="6543"/>
                        <a14:foregroundMark x1="22168" y1="4297" x2="16797" y2="6445"/>
                        <a14:foregroundMark x1="21484" y1="4883" x2="21484" y2="4883"/>
                        <a14:foregroundMark x1="22168" y1="4980" x2="22168" y2="4980"/>
                        <a14:foregroundMark x1="22559" y1="3613" x2="22559" y2="3613"/>
                        <a14:foregroundMark x1="22266" y1="2832" x2="22266" y2="2832"/>
                        <a14:foregroundMark x1="21973" y1="2344" x2="21582" y2="2148"/>
                        <a14:foregroundMark x1="20898" y1="2051" x2="20898" y2="2051"/>
                        <a14:foregroundMark x1="19922" y1="2051" x2="19922" y2="2051"/>
                        <a14:foregroundMark x1="19727" y1="2051" x2="19727" y2="2051"/>
                        <a14:foregroundMark x1="18262" y1="2734" x2="17969" y2="3223"/>
                        <a14:foregroundMark x1="17676" y1="3906" x2="17383" y2="4688"/>
                        <a14:foregroundMark x1="17188" y1="5078" x2="16992" y2="5566"/>
                        <a14:foregroundMark x1="16992" y1="5762" x2="16992" y2="5762"/>
                        <a14:foregroundMark x1="16504" y1="6543" x2="16211" y2="7520"/>
                        <a14:foregroundMark x1="15918" y1="8496" x2="15625" y2="8789"/>
                        <a14:foregroundMark x1="15430" y1="9570" x2="15039" y2="11230"/>
                        <a14:foregroundMark x1="15039" y1="11816" x2="15137" y2="12109"/>
                        <a14:foregroundMark x1="12207" y1="13574" x2="12207" y2="13574"/>
                        <a14:foregroundMark x1="10742" y1="14160" x2="10547" y2="14551"/>
                        <a14:foregroundMark x1="8887" y1="14453" x2="8887" y2="14453"/>
                        <a14:foregroundMark x1="7520" y1="14453" x2="7520" y2="14746"/>
                        <a14:foregroundMark x1="5859" y1="15918" x2="5859" y2="15918"/>
                        <a14:foregroundMark x1="5176" y1="16895" x2="5078" y2="17383"/>
                        <a14:foregroundMark x1="8398" y1="14746" x2="13770" y2="12500"/>
                        <a14:foregroundMark x1="7422" y1="15918" x2="4199" y2="20703"/>
                        <a14:foregroundMark x1="5978" y1="24240" x2="7031" y2="25977"/>
                        <a14:foregroundMark x1="9570" y1="26074" x2="13965" y2="26172"/>
                        <a14:foregroundMark x1="15625" y1="26172" x2="14063" y2="29785"/>
                        <a14:foregroundMark x1="4785" y1="20801" x2="4688" y2="17480"/>
                        <a14:foregroundMark x1="12500" y1="31152" x2="10254" y2="33887"/>
                        <a14:foregroundMark x1="10156" y1="34277" x2="10840" y2="41504"/>
                        <a14:foregroundMark x1="10840" y1="41504" x2="11328" y2="42578"/>
                        <a14:foregroundMark x1="9570" y1="39160" x2="10059" y2="40918"/>
                        <a14:foregroundMark x1="10840" y1="42969" x2="11133" y2="43359"/>
                        <a14:foregroundMark x1="11914" y1="45215" x2="11914" y2="45215"/>
                        <a14:foregroundMark x1="9473" y1="37988" x2="9473" y2="37500"/>
                        <a14:foregroundMark x1="9961" y1="35352" x2="9961" y2="35352"/>
                        <a14:foregroundMark x1="36035" y1="37988" x2="36035" y2="37988"/>
                        <a14:foregroundMark x1="33105" y1="36523" x2="33105" y2="36523"/>
                        <a14:foregroundMark x1="12891" y1="45801" x2="12891" y2="45801"/>
                        <a14:foregroundMark x1="10742" y1="47656" x2="10742" y2="47656"/>
                        <a14:foregroundMark x1="10059" y1="49023" x2="10059" y2="49023"/>
                        <a14:foregroundMark x1="9766" y1="48438" x2="11914" y2="45703"/>
                        <a14:foregroundMark x1="10156" y1="49805" x2="12305" y2="51172"/>
                        <a14:foregroundMark x1="12402" y1="51758" x2="13867" y2="53223"/>
                        <a14:foregroundMark x1="13965" y1="53320" x2="14063" y2="55566"/>
                        <a14:foregroundMark x1="14453" y1="57715" x2="15430" y2="58496"/>
                        <a14:foregroundMark x1="16699" y1="57227" x2="16992" y2="55469"/>
                        <a14:foregroundMark x1="18359" y1="55469" x2="19922" y2="54004"/>
                        <a14:foregroundMark x1="20605" y1="51953" x2="20605" y2="50977"/>
                        <a14:foregroundMark x1="21582" y1="50977" x2="23340" y2="51563"/>
                        <a14:foregroundMark x1="25195" y1="52539" x2="25879" y2="54199"/>
                        <a14:foregroundMark x1="26074" y1="56738" x2="26074" y2="58691"/>
                        <a14:foregroundMark x1="27539" y1="64648" x2="27148" y2="66309"/>
                        <a14:foregroundMark x1="26270" y1="67969" x2="24414" y2="69043"/>
                        <a14:foregroundMark x1="27539" y1="65039" x2="27734" y2="60742"/>
                        <a14:foregroundMark x1="25879" y1="66797" x2="25879" y2="66797"/>
                        <a14:foregroundMark x1="24707" y1="68652" x2="22070" y2="71191"/>
                        <a14:foregroundMark x1="21387" y1="70020" x2="20020" y2="68359"/>
                        <a14:foregroundMark x1="18652" y1="68262" x2="19727" y2="70508"/>
                        <a14:foregroundMark x1="19824" y1="67578" x2="18945" y2="67188"/>
                        <a14:foregroundMark x1="17285" y1="69629" x2="16797" y2="69629"/>
                        <a14:foregroundMark x1="18750" y1="66992" x2="17773" y2="66504"/>
                        <a14:foregroundMark x1="17006" y1="72266" x2="17285" y2="72754"/>
                        <a14:foregroundMark x1="16671" y1="71680" x2="17006" y2="72266"/>
                        <a14:foregroundMark x1="16113" y1="70703" x2="16671" y2="71680"/>
                        <a14:foregroundMark x1="17090" y1="73926" x2="12988" y2="72754"/>
                        <a14:foregroundMark x1="16211" y1="69531" x2="16211" y2="69531"/>
                        <a14:foregroundMark x1="13184" y1="73535" x2="14941" y2="75391"/>
                        <a14:foregroundMark x1="17090" y1="77051" x2="18164" y2="77832"/>
                        <a14:foregroundMark x1="16016" y1="78223" x2="12891" y2="79785"/>
                        <a14:foregroundMark x1="13477" y1="79980" x2="15625" y2="80469"/>
                        <a14:foregroundMark x1="12988" y1="79492" x2="12402" y2="78320"/>
                        <a14:foregroundMark x1="16211" y1="80957" x2="18457" y2="84180"/>
                        <a14:foregroundMark x1="19336" y1="84277" x2="20410" y2="85840"/>
                        <a14:foregroundMark x1="21777" y1="86426" x2="25781" y2="87695"/>
                        <a14:foregroundMark x1="27734" y1="87598" x2="29199" y2="88672"/>
                        <a14:foregroundMark x1="30762" y1="89648" x2="33398" y2="89551"/>
                        <a14:foregroundMark x1="36816" y1="89160" x2="34961" y2="89063"/>
                        <a14:foregroundMark x1="37793" y1="89551" x2="40430" y2="90723"/>
                        <a14:foregroundMark x1="44336" y1="90820" x2="48145" y2="90234"/>
                        <a14:foregroundMark x1="49121" y1="90039" x2="50293" y2="89551"/>
                        <a14:foregroundMark x1="50977" y1="89648" x2="55371" y2="91113"/>
                        <a14:foregroundMark x1="58398" y1="90430" x2="61621" y2="89551"/>
                        <a14:foregroundMark x1="63281" y1="89160" x2="66699" y2="89160"/>
                        <a14:foregroundMark x1="71777" y1="88574" x2="74805" y2="89648"/>
                        <a14:foregroundMark x1="77148" y1="89160" x2="79688" y2="87109"/>
                        <a14:foregroundMark x1="83301" y1="87695" x2="86426" y2="86035"/>
                        <a14:foregroundMark x1="86719" y1="85547" x2="89941" y2="83789"/>
                        <a14:foregroundMark x1="90137" y1="82031" x2="86914" y2="75586"/>
                        <a14:foregroundMark x1="86914" y1="75586" x2="86914" y2="75488"/>
                        <a14:foregroundMark x1="90234" y1="76270" x2="90918" y2="76074"/>
                        <a14:foregroundMark x1="83398" y1="75098" x2="82520" y2="73926"/>
                        <a14:foregroundMark x1="86154" y1="72578" x2="87305" y2="71875"/>
                        <a14:foregroundMark x1="85547" y1="72949" x2="85837" y2="72772"/>
                        <a14:foregroundMark x1="92090" y1="71680" x2="92090" y2="71875"/>
                        <a14:foregroundMark x1="93164" y1="69629" x2="92969" y2="67871"/>
                        <a14:foregroundMark x1="93848" y1="64746" x2="93652" y2="61914"/>
                        <a14:foregroundMark x1="90430" y1="58496" x2="88574" y2="56152"/>
                        <a14:foregroundMark x1="87793" y1="51563" x2="87207" y2="49414"/>
                        <a14:foregroundMark x1="91309" y1="58691" x2="92188" y2="59961"/>
                        <a14:foregroundMark x1="86816" y1="44238" x2="85742" y2="38379"/>
                        <a14:foregroundMark x1="85742" y1="34570" x2="83398" y2="31348"/>
                        <a14:foregroundMark x1="83691" y1="29980" x2="87793" y2="46191"/>
                        <a14:foregroundMark x1="87793" y1="46191" x2="87891" y2="48438"/>
                        <a14:foregroundMark x1="86816" y1="39648" x2="84766" y2="34180"/>
                        <a14:foregroundMark x1="82227" y1="28809" x2="75879" y2="24902"/>
                        <a14:foregroundMark x1="75879" y1="24902" x2="74609" y2="23340"/>
                        <a14:foregroundMark x1="73730" y1="23047" x2="64160" y2="23633"/>
                        <a14:foregroundMark x1="64160" y1="23633" x2="63477" y2="23926"/>
                        <a14:foregroundMark x1="61426" y1="24316" x2="56348" y2="24512"/>
                        <a14:foregroundMark x1="61816" y1="23242" x2="63965" y2="22949"/>
                        <a14:foregroundMark x1="67383" y1="22852" x2="72461" y2="22852"/>
                        <a14:foregroundMark x1="56934" y1="21387" x2="51270" y2="16992"/>
                        <a14:foregroundMark x1="51270" y1="16992" x2="50195" y2="16699"/>
                        <a14:foregroundMark x1="51563" y1="15820" x2="46191" y2="15723"/>
                        <a14:foregroundMark x1="52734" y1="16895" x2="56934" y2="19922"/>
                        <a14:foregroundMark x1="47070" y1="12891" x2="45703" y2="4395"/>
                        <a14:foregroundMark x1="45703" y1="4395" x2="42676" y2="3613"/>
                        <a14:backgroundMark x1="22070" y1="56152" x2="22070" y2="59277"/>
                        <a14:backgroundMark x1="24414" y1="61816" x2="24609" y2="63477"/>
                        <a14:backgroundMark x1="25195" y1="63770" x2="23926" y2="65723"/>
                        <a14:backgroundMark x1="22656" y1="67480" x2="22461" y2="67773"/>
                        <a14:backgroundMark x1="15234" y1="71680" x2="15234" y2="71680"/>
                        <a14:backgroundMark x1="16016" y1="72266" x2="16016" y2="72266"/>
                        <a14:backgroundMark x1="6934" y1="26172" x2="6543" y2="24902"/>
                        <a14:backgroundMark x1="6445" y1="25391" x2="5664" y2="24414"/>
                        <a14:backgroundMark x1="61719" y1="73242" x2="61719" y2="73242"/>
                        <a14:backgroundMark x1="59668" y1="73340" x2="59668" y2="73340"/>
                        <a14:backgroundMark x1="52344" y1="73535" x2="52344" y2="73535"/>
                        <a14:backgroundMark x1="84961" y1="70117" x2="84961" y2="70117"/>
                        <a14:backgroundMark x1="84961" y1="70996" x2="84570" y2="71094"/>
                        <a14:backgroundMark x1="84277" y1="70605" x2="84180" y2="71582"/>
                        <a14:backgroundMark x1="83887" y1="72949" x2="83887" y2="7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0729" y="3118425"/>
            <a:ext cx="3388701" cy="33887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89C048-8AFB-4AE7-93B7-5722700393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94" y="3085276"/>
            <a:ext cx="3296093" cy="3296093"/>
          </a:xfrm>
          <a:prstGeom prst="rect">
            <a:avLst/>
          </a:prstGeom>
        </p:spPr>
      </p:pic>
      <p:pic>
        <p:nvPicPr>
          <p:cNvPr id="9" name="sounds-animals-cow-1">
            <a:hlinkClick r:id="" action="ppaction://media"/>
            <a:extLst>
              <a:ext uri="{FF2B5EF4-FFF2-40B4-BE49-F238E27FC236}">
                <a16:creationId xmlns:a16="http://schemas.microsoft.com/office/drawing/2014/main" id="{3211B354-8567-42F3-91F4-8D414AC75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6723" y="5561581"/>
            <a:ext cx="467880" cy="4678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592CE9-6885-4DB2-9EC9-87ED58DE8D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6" y="3644766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6ACE47-F093-4C78-8213-0F3148BF6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9" y="4948518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64174-A347-4ADC-B0B8-7F53210E650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82" y="3429000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E313CF-D7D0-4157-A5AA-88047510F0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4812775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2DB481-4489-44D0-932D-A72FC3B37A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19" y="4383741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E567FB-9C0D-4208-A72B-12575B9401E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15" y="3846674"/>
            <a:ext cx="3033429" cy="239709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7B44A0-94E5-4888-9DC2-632D272D01E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2041" y="3644766"/>
            <a:ext cx="3248816" cy="3248816"/>
          </a:xfrm>
          <a:prstGeom prst="rect">
            <a:avLst/>
          </a:prstGeom>
        </p:spPr>
      </p:pic>
      <p:pic>
        <p:nvPicPr>
          <p:cNvPr id="20" name="Медіа1">
            <a:hlinkClick r:id="" action="ppaction://media"/>
            <a:extLst>
              <a:ext uri="{FF2B5EF4-FFF2-40B4-BE49-F238E27FC236}">
                <a16:creationId xmlns:a16="http://schemas.microsoft.com/office/drawing/2014/main" id="{AAF4CD9A-DF0F-4A41-AB76-9ABEBEA874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42987" y="6061031"/>
            <a:ext cx="487363" cy="487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23BBB8-888C-4C26-B093-703C8C8D847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80" y="2865882"/>
            <a:ext cx="4027700" cy="4027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21C7C4-FB81-4DE8-84E5-58322BE6BCC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24023" y1="51660" x2="23535" y2="51953"/>
                        <a14:foregroundMark x1="22656" y1="53223" x2="21875" y2="53223"/>
                        <a14:foregroundMark x1="27930" y1="53809" x2="29297" y2="54102"/>
                        <a14:foregroundMark x1="28516" y1="58301" x2="27637" y2="60156"/>
                        <a14:foregroundMark x1="29297" y1="65039" x2="29297" y2="65039"/>
                        <a14:foregroundMark x1="32129" y1="65332" x2="32129" y2="65332"/>
                        <a14:foregroundMark x1="27637" y1="62695" x2="27637" y2="62695"/>
                        <a14:foregroundMark x1="45215" y1="62695" x2="45215" y2="62695"/>
                        <a14:foregroundMark x1="41992" y1="65430" x2="41992" y2="65430"/>
                        <a14:foregroundMark x1="38672" y1="64063" x2="38672" y2="64063"/>
                        <a14:foregroundMark x1="38672" y1="61523" x2="38672" y2="61523"/>
                        <a14:foregroundMark x1="57031" y1="58789" x2="57031" y2="58789"/>
                        <a14:foregroundMark x1="59863" y1="61816" x2="59863" y2="61816"/>
                        <a14:foregroundMark x1="62500" y1="62305" x2="62500" y2="62305"/>
                        <a14:foregroundMark x1="70508" y1="61816" x2="70508" y2="61816"/>
                        <a14:foregroundMark x1="67969" y1="60742" x2="67969" y2="60742"/>
                        <a14:foregroundMark x1="76270" y1="22461" x2="76270" y2="22461"/>
                        <a14:foregroundMark x1="71680" y1="20898" x2="71680" y2="20898"/>
                        <a14:foregroundMark x1="74023" y1="21191" x2="74023" y2="21191"/>
                        <a14:foregroundMark x1="69434" y1="21973" x2="69434" y2="21973"/>
                        <a14:foregroundMark x1="69629" y1="25293" x2="69629" y2="25293"/>
                        <a14:foregroundMark x1="71680" y1="28906" x2="71680" y2="28906"/>
                        <a14:foregroundMark x1="70703" y1="26953" x2="70703" y2="26953"/>
                        <a14:foregroundMark x1="69336" y1="23926" x2="69336" y2="23926"/>
                        <a14:foregroundMark x1="71875" y1="31348" x2="71875" y2="31348"/>
                        <a14:foregroundMark x1="70703" y1="33301" x2="70703" y2="33301"/>
                        <a14:foregroundMark x1="67480" y1="35742" x2="67480" y2="35742"/>
                        <a14:foregroundMark x1="69336" y1="34961" x2="69336" y2="34961"/>
                        <a14:foregroundMark x1="66406" y1="34668" x2="66406" y2="34668"/>
                        <a14:foregroundMark x1="64746" y1="32910" x2="64746" y2="32910"/>
                        <a14:foregroundMark x1="62598" y1="31250" x2="62598" y2="31250"/>
                        <a14:foregroundMark x1="61719" y1="30566" x2="61719" y2="30566"/>
                        <a14:foregroundMark x1="58691" y1="29980" x2="58691" y2="29980"/>
                        <a14:foregroundMark x1="55957" y1="29395" x2="55957" y2="29395"/>
                        <a14:foregroundMark x1="54883" y1="29199" x2="54883" y2="29199"/>
                        <a14:foregroundMark x1="54883" y1="28809" x2="54883" y2="28809"/>
                        <a14:foregroundMark x1="52148" y1="29883" x2="52148" y2="29883"/>
                        <a14:foregroundMark x1="50488" y1="29980" x2="50488" y2="29980"/>
                        <a14:foregroundMark x1="54004" y1="28906" x2="54004" y2="28906"/>
                        <a14:foregroundMark x1="47363" y1="27441" x2="47363" y2="27441"/>
                        <a14:foregroundMark x1="45020" y1="28320" x2="45020" y2="28320"/>
                        <a14:foregroundMark x1="42285" y1="29395" x2="42285" y2="29395"/>
                        <a14:foregroundMark x1="43359" y1="28320" x2="43359" y2="28320"/>
                        <a14:foregroundMark x1="40039" y1="31641" x2="40039" y2="31641"/>
                        <a14:foregroundMark x1="38867" y1="31836" x2="38867" y2="31836"/>
                        <a14:foregroundMark x1="36426" y1="31836" x2="36426" y2="31836"/>
                        <a14:foregroundMark x1="33984" y1="32227" x2="33984" y2="32227"/>
                        <a14:foregroundMark x1="30957" y1="32910" x2="30957" y2="32910"/>
                        <a14:foregroundMark x1="32617" y1="33008" x2="32617" y2="33008"/>
                        <a14:foregroundMark x1="29492" y1="32227" x2="29492" y2="32227"/>
                        <a14:foregroundMark x1="26367" y1="31055" x2="26367" y2="31055"/>
                        <a14:foregroundMark x1="24902" y1="30762" x2="24902" y2="30762"/>
                        <a14:foregroundMark x1="28223" y1="32129" x2="28223" y2="32129"/>
                        <a14:foregroundMark x1="22949" y1="31348" x2="22949" y2="31348"/>
                        <a14:foregroundMark x1="21973" y1="33008" x2="21973" y2="33008"/>
                        <a14:foregroundMark x1="21973" y1="35742" x2="21973" y2="35742"/>
                        <a14:foregroundMark x1="23047" y1="38672" x2="23047" y2="38672"/>
                        <a14:foregroundMark x1="22363" y1="38379" x2="22363" y2="38379"/>
                        <a14:foregroundMark x1="24414" y1="42383" x2="24414" y2="42383"/>
                        <a14:foregroundMark x1="23340" y1="45313" x2="23340" y2="45313"/>
                        <a14:foregroundMark x1="23730" y1="41016" x2="23730" y2="41016"/>
                        <a14:foregroundMark x1="23828" y1="44434" x2="23828" y2="44434"/>
                        <a14:foregroundMark x1="22461" y1="46777" x2="22461" y2="46777"/>
                        <a14:foregroundMark x1="20508" y1="47754" x2="20508" y2="47754"/>
                        <a14:foregroundMark x1="21387" y1="48145" x2="21387" y2="48145"/>
                        <a14:foregroundMark x1="20313" y1="46777" x2="20313" y2="46777"/>
                        <a14:foregroundMark x1="20508" y1="50293" x2="20508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99">
            <a:off x="1201961" y="1662316"/>
            <a:ext cx="5442850" cy="5442850"/>
          </a:xfrm>
          <a:prstGeom prst="rect">
            <a:avLst/>
          </a:prstGeom>
        </p:spPr>
      </p:pic>
      <p:pic>
        <p:nvPicPr>
          <p:cNvPr id="21" name="myaukane-domashney-koshki-37030">
            <a:hlinkClick r:id="" action="ppaction://media"/>
            <a:extLst>
              <a:ext uri="{FF2B5EF4-FFF2-40B4-BE49-F238E27FC236}">
                <a16:creationId xmlns:a16="http://schemas.microsoft.com/office/drawing/2014/main" id="{BC7F66D7-31A5-452F-8693-345363BF26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142" end="600.9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20575" y="1933303"/>
            <a:ext cx="487363" cy="487363"/>
          </a:xfrm>
          <a:prstGeom prst="rect">
            <a:avLst/>
          </a:prstGeom>
        </p:spPr>
      </p:pic>
      <p:pic>
        <p:nvPicPr>
          <p:cNvPr id="22" name="korotkiy-zvuk-ovechki-ovtsa-30703">
            <a:hlinkClick r:id="" action="ppaction://media"/>
            <a:extLst>
              <a:ext uri="{FF2B5EF4-FFF2-40B4-BE49-F238E27FC236}">
                <a16:creationId xmlns:a16="http://schemas.microsoft.com/office/drawing/2014/main" id="{E908EDA3-9277-4C0C-A9E7-C04ADDFB1E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30275" y="2502295"/>
            <a:ext cx="492934" cy="4929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BF77D2-D430-4FD0-B512-73B16736A1A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77" y="2661065"/>
            <a:ext cx="4437334" cy="44373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951715-558C-46B1-882F-86124F7E353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41992" y1="16211" x2="45996" y2="20313"/>
                        <a14:foregroundMark x1="50977" y1="21094" x2="49902" y2="39355"/>
                        <a14:foregroundMark x1="44629" y1="43457" x2="43555" y2="60645"/>
                        <a14:foregroundMark x1="43555" y1="60645" x2="43652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43" y="2234515"/>
            <a:ext cx="4351015" cy="435101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2CB378A-A014-4736-9568-168739B9EC2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89844" l="9473" r="95215">
                        <a14:foregroundMark x1="16406" y1="57617" x2="22168" y2="63184"/>
                        <a14:foregroundMark x1="90625" y1="70020" x2="91699" y2="70117"/>
                        <a14:foregroundMark x1="82617" y1="43164" x2="82324" y2="43164"/>
                        <a14:foregroundMark x1="20801" y1="42578" x2="20801" y2="42578"/>
                        <a14:foregroundMark x1="9473" y1="75586" x2="9473" y2="75586"/>
                        <a14:foregroundMark x1="17480" y1="78906" x2="17480" y2="78906"/>
                        <a14:foregroundMark x1="51855" y1="79883" x2="51855" y2="79883"/>
                        <a14:foregroundMark x1="48242" y1="82227" x2="48242" y2="82227"/>
                        <a14:foregroundMark x1="52344" y1="76367" x2="52344" y2="76367"/>
                        <a14:foregroundMark x1="57813" y1="82227" x2="57813" y2="82227"/>
                        <a14:foregroundMark x1="88574" y1="77246" x2="88574" y2="77246"/>
                        <a14:foregroundMark x1="9473" y1="68066" x2="9473" y2="68066"/>
                        <a14:foregroundMark x1="95215" y1="21191" x2="95215" y2="21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6" y="2729120"/>
            <a:ext cx="4027701" cy="402770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2E02FD-F673-4F9C-B8B5-76EFABDDF18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30957" y1="21484" x2="30957" y2="21484"/>
                        <a14:foregroundMark x1="28418" y1="24316" x2="28418" y2="24316"/>
                        <a14:foregroundMark x1="30176" y1="23047" x2="30176" y2="23047"/>
                        <a14:foregroundMark x1="26953" y1="24805" x2="25879" y2="25586"/>
                        <a14:foregroundMark x1="25586" y1="27734" x2="24316" y2="28711"/>
                        <a14:foregroundMark x1="25781" y1="31250" x2="25781" y2="35156"/>
                        <a14:foregroundMark x1="25293" y1="38477" x2="26074" y2="39063"/>
                        <a14:foregroundMark x1="29199" y1="40918" x2="31250" y2="42676"/>
                        <a14:foregroundMark x1="32324" y1="44434" x2="32813" y2="47168"/>
                        <a14:foregroundMark x1="31348" y1="49121" x2="31738" y2="58008"/>
                        <a14:foregroundMark x1="32520" y1="60059" x2="35156" y2="65137"/>
                        <a14:foregroundMark x1="35645" y1="67578" x2="35645" y2="72949"/>
                        <a14:foregroundMark x1="35742" y1="75488" x2="33887" y2="76563"/>
                        <a14:foregroundMark x1="32031" y1="75488" x2="30957" y2="74707"/>
                        <a14:foregroundMark x1="29395" y1="73438" x2="28711" y2="74316"/>
                        <a14:foregroundMark x1="28223" y1="75000" x2="27441" y2="78125"/>
                        <a14:foregroundMark x1="30176" y1="73730" x2="29688" y2="73145"/>
                        <a14:foregroundMark x1="25391" y1="80176" x2="25293" y2="82520"/>
                        <a14:foregroundMark x1="23828" y1="82031" x2="24609" y2="84668"/>
                        <a14:foregroundMark x1="27637" y1="85059" x2="31738" y2="86914"/>
                        <a14:foregroundMark x1="37305" y1="86426" x2="40332" y2="87207"/>
                        <a14:foregroundMark x1="47559" y1="86230" x2="48438" y2="86230"/>
                        <a14:foregroundMark x1="55078" y1="87012" x2="55078" y2="87012"/>
                        <a14:foregroundMark x1="59180" y1="86133" x2="60254" y2="85645"/>
                        <a14:foregroundMark x1="64453" y1="85938" x2="65137" y2="85449"/>
                        <a14:foregroundMark x1="71191" y1="83301" x2="71680" y2="81543"/>
                        <a14:foregroundMark x1="72656" y1="78613" x2="72656" y2="76074"/>
                        <a14:foregroundMark x1="73730" y1="70117" x2="73242" y2="69043"/>
                        <a14:foregroundMark x1="72363" y1="62891" x2="72363" y2="61133"/>
                        <a14:foregroundMark x1="73145" y1="61328" x2="73145" y2="60352"/>
                        <a14:foregroundMark x1="75781" y1="59277" x2="78418" y2="58203"/>
                        <a14:foregroundMark x1="81152" y1="55566" x2="81543" y2="54004"/>
                        <a14:foregroundMark x1="81445" y1="48340" x2="80957" y2="46289"/>
                        <a14:foregroundMark x1="78125" y1="41406" x2="77051" y2="40918"/>
                        <a14:foregroundMark x1="81250" y1="44531" x2="82520" y2="46582"/>
                        <a14:foregroundMark x1="73535" y1="39355" x2="74414" y2="39258"/>
                        <a14:foregroundMark x1="72168" y1="38867" x2="73438" y2="38086"/>
                        <a14:foregroundMark x1="70605" y1="39551" x2="71875" y2="42676"/>
                        <a14:foregroundMark x1="72754" y1="46094" x2="72754" y2="49121"/>
                        <a14:foregroundMark x1="75293" y1="40430" x2="76270" y2="39844"/>
                        <a14:foregroundMark x1="70801" y1="50391" x2="69336" y2="51465"/>
                        <a14:foregroundMark x1="65430" y1="50000" x2="63379" y2="49219"/>
                        <a14:foregroundMark x1="58984" y1="48633" x2="57910" y2="47559"/>
                        <a14:foregroundMark x1="58008" y1="45020" x2="59277" y2="43750"/>
                        <a14:foregroundMark x1="62305" y1="43652" x2="63867" y2="41992"/>
                        <a14:foregroundMark x1="66699" y1="39355" x2="67480" y2="36426"/>
                        <a14:foregroundMark x1="69531" y1="33301" x2="69531" y2="31348"/>
                        <a14:foregroundMark x1="69238" y1="27148" x2="66992" y2="24121"/>
                        <a14:foregroundMark x1="70313" y1="28516" x2="70801" y2="31250"/>
                        <a14:foregroundMark x1="63574" y1="23535" x2="61816" y2="21484"/>
                        <a14:foregroundMark x1="59180" y1="18848" x2="54883" y2="19141"/>
                        <a14:foregroundMark x1="52441" y1="18066" x2="49609" y2="15527"/>
                        <a14:foregroundMark x1="59473" y1="18164" x2="61230" y2="19336"/>
                        <a14:foregroundMark x1="45703" y1="14453" x2="47559" y2="13965"/>
                        <a14:foregroundMark x1="43945" y1="13477" x2="42188" y2="15820"/>
                        <a14:foregroundMark x1="41602" y1="16113" x2="37988" y2="17578"/>
                        <a14:foregroundMark x1="37500" y1="18945" x2="30859" y2="21484"/>
                        <a14:foregroundMark x1="30859" y1="21484" x2="30469" y2="21973"/>
                        <a14:foregroundMark x1="34082" y1="18066" x2="35938" y2="19336"/>
                        <a14:foregroundMark x1="82813" y1="50684" x2="82813" y2="50684"/>
                        <a14:foregroundMark x1="67188" y1="51270" x2="67188" y2="51270"/>
                        <a14:foregroundMark x1="65625" y1="41113" x2="65625" y2="41113"/>
                        <a14:foregroundMark x1="61328" y1="49219" x2="61328" y2="49219"/>
                        <a14:foregroundMark x1="28906" y1="39551" x2="28906" y2="39551"/>
                        <a14:foregroundMark x1="48340" y1="14453" x2="48340" y2="14453"/>
                        <a14:backgroundMark x1="66406" y1="45996" x2="66406" y2="45508"/>
                        <a14:backgroundMark x1="56641" y1="72949" x2="56641" y2="7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95" y="3404341"/>
            <a:ext cx="2996750" cy="29967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C118E6D-D70B-4964-BB3C-FFDA655655E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0918" y="1456663"/>
            <a:ext cx="5641736" cy="564173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1F43A6-5C16-40BB-81F9-670A82F91A2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0078" y1="71484" x2="30664" y2="69824"/>
                        <a14:foregroundMark x1="29004" y1="65723" x2="29492" y2="62305"/>
                        <a14:foregroundMark x1="31836" y1="59082" x2="32813" y2="55957"/>
                        <a14:foregroundMark x1="25098" y1="54688" x2="25098" y2="53613"/>
                        <a14:foregroundMark x1="28711" y1="50879" x2="30762" y2="49805"/>
                        <a14:foregroundMark x1="33496" y1="53027" x2="35352" y2="52734"/>
                        <a14:foregroundMark x1="26758" y1="52148" x2="26758" y2="52148"/>
                        <a14:foregroundMark x1="38086" y1="45117" x2="37598" y2="46191"/>
                        <a14:foregroundMark x1="29297" y1="40918" x2="28711" y2="37598"/>
                        <a14:foregroundMark x1="27734" y1="31348" x2="28418" y2="28027"/>
                        <a14:foregroundMark x1="27051" y1="35352" x2="27148" y2="34961"/>
                        <a14:foregroundMark x1="31445" y1="26172" x2="32617" y2="24219"/>
                        <a14:foregroundMark x1="35840" y1="25195" x2="37305" y2="24121"/>
                        <a14:foregroundMark x1="40918" y1="27832" x2="41602" y2="26172"/>
                        <a14:foregroundMark x1="44141" y1="30176" x2="46094" y2="29980"/>
                        <a14:foregroundMark x1="51074" y1="27832" x2="51074" y2="27832"/>
                        <a14:foregroundMark x1="54004" y1="28516" x2="54004" y2="28516"/>
                        <a14:foregroundMark x1="53418" y1="27832" x2="53418" y2="27832"/>
                        <a14:foregroundMark x1="52637" y1="26953" x2="52637" y2="26953"/>
                        <a14:foregroundMark x1="49707" y1="28027" x2="49707" y2="28027"/>
                        <a14:foregroundMark x1="48828" y1="27734" x2="48828" y2="27734"/>
                        <a14:foregroundMark x1="55664" y1="27832" x2="55664" y2="27832"/>
                        <a14:foregroundMark x1="56445" y1="29590" x2="56445" y2="29590"/>
                        <a14:foregroundMark x1="60156" y1="26074" x2="60156" y2="26074"/>
                        <a14:foregroundMark x1="61914" y1="24512" x2="61914" y2="24512"/>
                        <a14:foregroundMark x1="65527" y1="22852" x2="65527" y2="22852"/>
                        <a14:foregroundMark x1="64258" y1="23633" x2="64258" y2="23633"/>
                        <a14:foregroundMark x1="68848" y1="24414" x2="68848" y2="24414"/>
                        <a14:foregroundMark x1="70020" y1="25781" x2="70020" y2="25781"/>
                        <a14:foregroundMark x1="71973" y1="29688" x2="71973" y2="29688"/>
                        <a14:foregroundMark x1="72949" y1="46094" x2="72949" y2="46094"/>
                        <a14:foregroundMark x1="39160" y1="62988" x2="39160" y2="62988"/>
                        <a14:foregroundMark x1="38379" y1="65137" x2="38379" y2="65137"/>
                        <a14:foregroundMark x1="41602" y1="59277" x2="41602" y2="59277"/>
                        <a14:foregroundMark x1="38184" y1="50781" x2="38184" y2="50781"/>
                        <a14:foregroundMark x1="37305" y1="70117" x2="37305" y2="70117"/>
                        <a14:foregroundMark x1="38574" y1="64063" x2="38574" y2="64063"/>
                        <a14:foregroundMark x1="39453" y1="62109" x2="39453" y2="62109"/>
                        <a14:backgroundMark x1="33105" y1="48145" x2="34863" y2="47852"/>
                        <a14:backgroundMark x1="37793" y1="55762" x2="37793" y2="58203"/>
                        <a14:backgroundMark x1="38086" y1="59082" x2="36426" y2="60156"/>
                        <a14:backgroundMark x1="35840" y1="66211" x2="35840" y2="6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59" y="3546848"/>
            <a:ext cx="2996750" cy="29967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163E773-D42C-4B98-AB5C-E4A9118497F4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22266" b="77637" l="26465" r="87891">
                        <a14:foregroundMark x1="49414" y1="24316" x2="49414" y2="24316"/>
                        <a14:foregroundMark x1="56250" y1="25586" x2="58105" y2="34570"/>
                        <a14:foregroundMark x1="58398" y1="35938" x2="61719" y2="42090"/>
                        <a14:foregroundMark x1="63086" y1="36426" x2="65332" y2="36719"/>
                        <a14:foregroundMark x1="35938" y1="36133" x2="35352" y2="37402"/>
                        <a14:foregroundMark x1="33203" y1="37207" x2="36230" y2="41504"/>
                        <a14:foregroundMark x1="55762" y1="48438" x2="56836" y2="48633"/>
                        <a14:foregroundMark x1="50684" y1="62988" x2="52051" y2="64844"/>
                        <a14:foregroundMark x1="53809" y1="61426" x2="50195" y2="66895"/>
                        <a14:foregroundMark x1="49121" y1="60547" x2="48535" y2="62500"/>
                        <a14:foregroundMark x1="48730" y1="71484" x2="52148" y2="72461"/>
                        <a14:foregroundMark x1="46387" y1="75781" x2="49121" y2="74512"/>
                        <a14:foregroundMark x1="51270" y1="58105" x2="52344" y2="59180"/>
                        <a14:foregroundMark x1="49316" y1="58203" x2="51563" y2="58691"/>
                        <a14:foregroundMark x1="53223" y1="66895" x2="54297" y2="66309"/>
                        <a14:foregroundMark x1="55762" y1="66895" x2="56543" y2="66602"/>
                        <a14:foregroundMark x1="44727" y1="67578" x2="44727" y2="67578"/>
                        <a14:foregroundMark x1="43359" y1="67188" x2="42578" y2="63770"/>
                        <a14:foregroundMark x1="38281" y1="29492" x2="36133" y2="29785"/>
                        <a14:foregroundMark x1="63965" y1="50488" x2="64551" y2="51563"/>
                        <a14:foregroundMark x1="62598" y1="54883" x2="62598" y2="54883"/>
                        <a14:foregroundMark x1="60938" y1="57910" x2="60938" y2="57910"/>
                        <a14:foregroundMark x1="59863" y1="59766" x2="59863" y2="59375"/>
                        <a14:foregroundMark x1="61510" y1="55859" x2="62598" y2="53320"/>
                        <a14:foregroundMark x1="61133" y1="56738" x2="61510" y2="55859"/>
                        <a14:foregroundMark x1="57520" y1="60449" x2="56348" y2="61621"/>
                        <a14:foregroundMark x1="60449" y1="57520" x2="57520" y2="60449"/>
                        <a14:foregroundMark x1="63002" y1="59766" x2="62988" y2="60840"/>
                        <a14:foregroundMark x1="63086" y1="53516" x2="63051" y2="56129"/>
                        <a14:foregroundMark x1="62988" y1="60840" x2="62793" y2="61133"/>
                        <a14:foregroundMark x1="62598" y1="62598" x2="63477" y2="63965"/>
                        <a14:foregroundMark x1="63184" y1="65332" x2="59863" y2="64844"/>
                        <a14:foregroundMark x1="58789" y1="65430" x2="58105" y2="66406"/>
                        <a14:foregroundMark x1="57813" y1="67676" x2="57813" y2="68066"/>
                        <a14:foregroundMark x1="57813" y1="69141" x2="57813" y2="69141"/>
                        <a14:foregroundMark x1="57520" y1="70605" x2="57520" y2="70605"/>
                        <a14:foregroundMark x1="58398" y1="71973" x2="58398" y2="71973"/>
                        <a14:foregroundMark x1="58301" y1="73242" x2="58301" y2="73242"/>
                        <a14:foregroundMark x1="57813" y1="74512" x2="57813" y2="74512"/>
                        <a14:foregroundMark x1="58008" y1="73438" x2="58008" y2="73438"/>
                        <a14:foregroundMark x1="58594" y1="73438" x2="58594" y2="73438"/>
                        <a14:foregroundMark x1="58984" y1="72949" x2="58984" y2="72949"/>
                        <a14:foregroundMark x1="58301" y1="74316" x2="58301" y2="74316"/>
                        <a14:foregroundMark x1="57617" y1="74902" x2="57617" y2="74902"/>
                        <a14:foregroundMark x1="57031" y1="74902" x2="57031" y2="74902"/>
                        <a14:foregroundMark x1="56445" y1="74707" x2="56445" y2="74707"/>
                        <a14:foregroundMark x1="56055" y1="75586" x2="56055" y2="75586"/>
                        <a14:foregroundMark x1="56152" y1="76465" x2="56152" y2="76465"/>
                        <a14:foregroundMark x1="54785" y1="77148" x2="54785" y2="77148"/>
                        <a14:foregroundMark x1="52734" y1="77148" x2="52734" y2="77148"/>
                        <a14:foregroundMark x1="51172" y1="77637" x2="51172" y2="77637"/>
                        <a14:foregroundMark x1="50000" y1="77344" x2="50000" y2="77344"/>
                        <a14:foregroundMark x1="48730" y1="77344" x2="48730" y2="77344"/>
                        <a14:foregroundMark x1="46777" y1="77344" x2="46777" y2="77344"/>
                        <a14:foregroundMark x1="45508" y1="77344" x2="45508" y2="77344"/>
                        <a14:foregroundMark x1="44434" y1="76758" x2="44434" y2="76758"/>
                        <a14:foregroundMark x1="43750" y1="75293" x2="43750" y2="75293"/>
                        <a14:foregroundMark x1="42871" y1="74707" x2="42871" y2="74707"/>
                        <a14:foregroundMark x1="41895" y1="74121" x2="41895" y2="74121"/>
                        <a14:foregroundMark x1="41602" y1="73145" x2="41602" y2="73145"/>
                        <a14:foregroundMark x1="41992" y1="71484" x2="41992" y2="71484"/>
                        <a14:foregroundMark x1="42578" y1="70898" x2="42578" y2="70898"/>
                        <a14:foregroundMark x1="42383" y1="69629" x2="42383" y2="69629"/>
                        <a14:foregroundMark x1="42285" y1="68457" x2="42285" y2="68457"/>
                        <a14:foregroundMark x1="43945" y1="68848" x2="43945" y2="68848"/>
                        <a14:foregroundMark x1="43555" y1="65723" x2="43848" y2="65723"/>
                        <a14:foregroundMark x1="44434" y1="65527" x2="45117" y2="65527"/>
                        <a14:foregroundMark x1="45508" y1="64355" x2="45508" y2="64355"/>
                        <a14:foregroundMark x1="44824" y1="63574" x2="44824" y2="63574"/>
                        <a14:foregroundMark x1="44824" y1="62207" x2="44824" y2="61816"/>
                        <a14:foregroundMark x1="44336" y1="60352" x2="44238" y2="59961"/>
                        <a14:foregroundMark x1="43457" y1="58105" x2="43555" y2="58105"/>
                        <a14:foregroundMark x1="43164" y1="57324" x2="43164" y2="57324"/>
                        <a14:foregroundMark x1="41406" y1="55859" x2="41211" y2="55664"/>
                        <a14:foregroundMark x1="39941" y1="54980" x2="39941" y2="54980"/>
                        <a14:foregroundMark x1="38770" y1="53809" x2="38770" y2="53809"/>
                        <a14:foregroundMark x1="37793" y1="52539" x2="37793" y2="52539"/>
                        <a14:foregroundMark x1="36914" y1="51367" x2="37988" y2="53516"/>
                        <a14:foregroundMark x1="38672" y1="54785" x2="38770" y2="56250"/>
                        <a14:foregroundMark x1="39355" y1="56934" x2="39648" y2="57324"/>
                        <a14:foregroundMark x1="40430" y1="59375" x2="40527" y2="59961"/>
                        <a14:foregroundMark x1="41016" y1="61426" x2="41309" y2="61719"/>
                        <a14:foregroundMark x1="41699" y1="62598" x2="42188" y2="63281"/>
                        <a14:foregroundMark x1="39648" y1="60156" x2="40332" y2="61816"/>
                        <a14:foregroundMark x1="41602" y1="64160" x2="41699" y2="65234"/>
                        <a14:foregroundMark x1="42871" y1="67188" x2="42773" y2="67480"/>
                        <a14:foregroundMark x1="41309" y1="63574" x2="41504" y2="63574"/>
                        <a14:foregroundMark x1="39453" y1="59277" x2="38672" y2="57129"/>
                        <a14:foregroundMark x1="37402" y1="54004" x2="36621" y2="52441"/>
                        <a14:foregroundMark x1="35254" y1="49023" x2="35547" y2="50879"/>
                        <a14:foregroundMark x1="37598" y1="54980" x2="37988" y2="56738"/>
                        <a14:foregroundMark x1="34766" y1="48730" x2="33691" y2="47168"/>
                        <a14:foregroundMark x1="33496" y1="41211" x2="35352" y2="43848"/>
                        <a14:foregroundMark x1="32715" y1="43457" x2="32422" y2="42090"/>
                        <a14:foregroundMark x1="32129" y1="44238" x2="32422" y2="46484"/>
                        <a14:foregroundMark x1="31543" y1="45703" x2="29102" y2="45410"/>
                        <a14:foregroundMark x1="28027" y1="46289" x2="29102" y2="46973"/>
                        <a14:foregroundMark x1="26465" y1="46777" x2="27246" y2="47266"/>
                        <a14:foregroundMark x1="36328" y1="30859" x2="34961" y2="36230"/>
                        <a14:foregroundMark x1="31836" y1="36621" x2="32129" y2="36328"/>
                        <a14:foregroundMark x1="34082" y1="31543" x2="33887" y2="31445"/>
                        <a14:foregroundMark x1="33203" y1="32031" x2="32910" y2="32910"/>
                        <a14:foregroundMark x1="31934" y1="39746" x2="31934" y2="39746"/>
                        <a14:foregroundMark x1="35352" y1="29297" x2="35352" y2="29297"/>
                        <a14:foregroundMark x1="39160" y1="25879" x2="39355" y2="25781"/>
                        <a14:foregroundMark x1="42773" y1="24121" x2="42871" y2="24121"/>
                        <a14:foregroundMark x1="45117" y1="22852" x2="45117" y2="22852"/>
                        <a14:foregroundMark x1="45996" y1="22559" x2="45996" y2="22559"/>
                        <a14:foregroundMark x1="46973" y1="22363" x2="46973" y2="22363"/>
                        <a14:foregroundMark x1="49219" y1="22754" x2="49219" y2="22754"/>
                        <a14:foregroundMark x1="41504" y1="23926" x2="41504" y2="23926"/>
                        <a14:foregroundMark x1="37891" y1="26660" x2="37891" y2="26660"/>
                        <a14:foregroundMark x1="38867" y1="27734" x2="40430" y2="28906"/>
                        <a14:foregroundMark x1="37012" y1="27734" x2="37012" y2="27734"/>
                        <a14:foregroundMark x1="32715" y1="34180" x2="32715" y2="34375"/>
                        <a14:foregroundMark x1="49805" y1="22266" x2="50586" y2="22266"/>
                        <a14:foregroundMark x1="57031" y1="23730" x2="58105" y2="23926"/>
                        <a14:foregroundMark x1="60352" y1="25098" x2="61230" y2="25977"/>
                        <a14:foregroundMark x1="53125" y1="22559" x2="54395" y2="22754"/>
                        <a14:foregroundMark x1="64160" y1="28809" x2="65039" y2="30176"/>
                        <a14:foregroundMark x1="66504" y1="32031" x2="67188" y2="33398"/>
                        <a14:foregroundMark x1="62500" y1="27148" x2="63477" y2="27930"/>
                        <a14:foregroundMark x1="67773" y1="35840" x2="67969" y2="38086"/>
                        <a14:foregroundMark x1="68262" y1="39941" x2="69238" y2="41309"/>
                        <a14:foregroundMark x1="70605" y1="40332" x2="72754" y2="41797"/>
                        <a14:foregroundMark x1="69629" y1="42578" x2="69434" y2="43750"/>
                        <a14:foregroundMark x1="74023" y1="43262" x2="74316" y2="42676"/>
                        <a14:foregroundMark x1="66087" y1="48730" x2="66016" y2="49121"/>
                        <a14:foregroundMark x1="66406" y1="46973" x2="66087" y2="48730"/>
                        <a14:foregroundMark x1="59375" y1="39941" x2="59961" y2="44629"/>
                        <a14:foregroundMark x1="61719" y1="57227" x2="61426" y2="57715"/>
                        <a14:foregroundMark x1="60938" y1="58984" x2="60840" y2="60449"/>
                        <a14:foregroundMark x1="87891" y1="68164" x2="87891" y2="68164"/>
                        <a14:backgroundMark x1="60059" y1="55859" x2="60059" y2="55859"/>
                        <a14:backgroundMark x1="57129" y1="61719" x2="57129" y2="61719"/>
                        <a14:backgroundMark x1="58398" y1="60449" x2="58398" y2="60449"/>
                        <a14:backgroundMark x1="62891" y1="56738" x2="62891" y2="56738"/>
                        <a14:backgroundMark x1="63161" y1="58006" x2="63184" y2="57617"/>
                        <a14:backgroundMark x1="63086" y1="59277" x2="63124" y2="58633"/>
                        <a14:backgroundMark x1="63086" y1="57129" x2="63307" y2="58085"/>
                        <a14:backgroundMark x1="62988" y1="56836" x2="63184" y2="56250"/>
                        <a14:backgroundMark x1="66016" y1="49121" x2="66016" y2="49121"/>
                        <a14:backgroundMark x1="66309" y1="48730" x2="66309" y2="48730"/>
                        <a14:backgroundMark x1="66211" y1="48730" x2="66211" y2="48730"/>
                        <a14:backgroundMark x1="62988" y1="56152" x2="63281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0142" r="22583" b="20634"/>
          <a:stretch/>
        </p:blipFill>
        <p:spPr>
          <a:xfrm flipH="1">
            <a:off x="2514259" y="2592970"/>
            <a:ext cx="3407543" cy="357817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0A1736-769B-468F-8966-75B8F7BF3AD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>
                        <a14:foregroundMark x1="43848" y1="19141" x2="43359" y2="24414"/>
                        <a14:foregroundMark x1="43848" y1="29883" x2="44629" y2="31641"/>
                        <a14:foregroundMark x1="45508" y1="33789" x2="45801" y2="36914"/>
                        <a14:foregroundMark x1="45020" y1="41406" x2="46387" y2="49023"/>
                        <a14:foregroundMark x1="45508" y1="50879" x2="44824" y2="54004"/>
                        <a14:foregroundMark x1="41797" y1="51953" x2="39746" y2="52344"/>
                        <a14:foregroundMark x1="35156" y1="53906" x2="32910" y2="56348"/>
                        <a14:foregroundMark x1="30859" y1="58594" x2="30859" y2="59570"/>
                        <a14:foregroundMark x1="38574" y1="52539" x2="37598" y2="52539"/>
                        <a14:foregroundMark x1="29297" y1="60840" x2="26758" y2="66113"/>
                        <a14:foregroundMark x1="25391" y1="70020" x2="27930" y2="73926"/>
                        <a14:foregroundMark x1="28711" y1="77637" x2="25586" y2="80664"/>
                        <a14:foregroundMark x1="25391" y1="80859" x2="25098" y2="81250"/>
                        <a14:foregroundMark x1="24316" y1="82520" x2="28320" y2="85156"/>
                        <a14:foregroundMark x1="37500" y1="86914" x2="41699" y2="87109"/>
                        <a14:foregroundMark x1="49121" y1="86914" x2="55273" y2="87207"/>
                        <a14:foregroundMark x1="64063" y1="86426" x2="66797" y2="85254"/>
                        <a14:foregroundMark x1="69141" y1="84570" x2="72070" y2="82324"/>
                        <a14:foregroundMark x1="69336" y1="80859" x2="64453" y2="78906"/>
                        <a14:foregroundMark x1="63770" y1="77539" x2="60156" y2="75293"/>
                        <a14:foregroundMark x1="59277" y1="73926" x2="60156" y2="67480"/>
                        <a14:foregroundMark x1="60840" y1="63086" x2="60840" y2="57129"/>
                        <a14:foregroundMark x1="61230" y1="54590" x2="63086" y2="55664"/>
                        <a14:foregroundMark x1="66211" y1="55371" x2="69336" y2="53320"/>
                        <a14:foregroundMark x1="70508" y1="50098" x2="69141" y2="43066"/>
                        <a14:foregroundMark x1="69141" y1="43066" x2="69141" y2="43066"/>
                        <a14:foregroundMark x1="68164" y1="37891" x2="66016" y2="32617"/>
                        <a14:foregroundMark x1="66992" y1="31250" x2="70117" y2="27246"/>
                        <a14:foregroundMark x1="71094" y1="18066" x2="71973" y2="21680"/>
                        <a14:foregroundMark x1="71094" y1="16113" x2="67090" y2="15039"/>
                        <a14:foregroundMark x1="66211" y1="16211" x2="63086" y2="21680"/>
                        <a14:foregroundMark x1="60547" y1="25000" x2="56543" y2="24121"/>
                        <a14:foregroundMark x1="52930" y1="23340" x2="50293" y2="16211"/>
                        <a14:foregroundMark x1="46777" y1="13574" x2="48438" y2="14063"/>
                        <a14:foregroundMark x1="45801" y1="14746" x2="42773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74" y="2801378"/>
            <a:ext cx="3687903" cy="368790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086A514-8EF0-459E-8DDD-D2454EC6101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22363" y1="52637" x2="2197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0" y="4148351"/>
            <a:ext cx="2676525" cy="267652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C951C9-1E03-4579-ABBD-4D540491505F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5127357" y="3249363"/>
            <a:ext cx="892432" cy="154605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43E71B9-6A62-4C90-A7E0-D8EC8F7D1A39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6681448" y="3432397"/>
            <a:ext cx="892432" cy="154605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2E8B993-951E-4C04-ACC9-292609B0143D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2" t="22661" r="7607" b="25814"/>
          <a:stretch/>
        </p:blipFill>
        <p:spPr>
          <a:xfrm>
            <a:off x="6380492" y="4085368"/>
            <a:ext cx="1632223" cy="99680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808E6C3-6746-4254-86E0-340D5288FCB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24" y="3495565"/>
            <a:ext cx="1934601" cy="19346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2EC3BD-8E85-47E6-B5FD-1B10C68EA34E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6832840" y="4340927"/>
            <a:ext cx="892432" cy="154605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22341F6-1D4B-43D6-962E-DD7ADA9359D0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7" t="24336" b="23956"/>
          <a:stretch/>
        </p:blipFill>
        <p:spPr>
          <a:xfrm>
            <a:off x="6389333" y="4987130"/>
            <a:ext cx="1868686" cy="100033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B7C821F-3C59-4486-B5D2-06C67D14413F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4824526" y="4092255"/>
            <a:ext cx="892432" cy="15460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D2BF33D-CF65-459B-9BE0-7E185FDCF23B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4" t="27978" r="6219" b="23868"/>
          <a:stretch/>
        </p:blipFill>
        <p:spPr>
          <a:xfrm>
            <a:off x="4440700" y="4812775"/>
            <a:ext cx="1734298" cy="93158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AE8DA9D-5262-4F5D-888C-4CDA4848FAC1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5877320" y="4709830"/>
            <a:ext cx="892432" cy="154605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59A2A58-C77E-40D0-BD67-20E16C506365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45" b="27560"/>
          <a:stretch/>
        </p:blipFill>
        <p:spPr>
          <a:xfrm>
            <a:off x="5428402" y="5485617"/>
            <a:ext cx="1934601" cy="9052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2AD512E-521D-477B-AF0C-016D4A3E71BA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22363" y1="52637" x2="2197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1674648" y="5142211"/>
            <a:ext cx="2676525" cy="1671859"/>
          </a:xfrm>
          <a:prstGeom prst="hear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9206CFA-B03E-4937-ABB6-D869D669E362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02" y="2289724"/>
            <a:ext cx="2854999" cy="2854999"/>
          </a:xfrm>
          <a:prstGeom prst="rect">
            <a:avLst/>
          </a:prstGeom>
        </p:spPr>
      </p:pic>
      <p:pic>
        <p:nvPicPr>
          <p:cNvPr id="59" name="goose-cackle">
            <a:hlinkClick r:id="" action="ppaction://media"/>
            <a:extLst>
              <a:ext uri="{FF2B5EF4-FFF2-40B4-BE49-F238E27FC236}">
                <a16:creationId xmlns:a16="http://schemas.microsoft.com/office/drawing/2014/main" id="{DC1A7E3E-1D9D-4667-963C-6B7389F85C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end="12107.18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32379" y="3106837"/>
            <a:ext cx="487363" cy="487363"/>
          </a:xfrm>
          <a:prstGeom prst="rect">
            <a:avLst/>
          </a:prstGeom>
        </p:spPr>
      </p:pic>
      <p:pic>
        <p:nvPicPr>
          <p:cNvPr id="60" name="dog-sounds-assembly">
            <a:hlinkClick r:id="" action="ppaction://media"/>
            <a:extLst>
              <a:ext uri="{FF2B5EF4-FFF2-40B4-BE49-F238E27FC236}">
                <a16:creationId xmlns:a16="http://schemas.microsoft.com/office/drawing/2014/main" id="{D31695F2-29D3-45DF-91AB-29A68B7657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end="33307.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5980" y="3749886"/>
            <a:ext cx="487363" cy="487363"/>
          </a:xfrm>
          <a:prstGeom prst="rect">
            <a:avLst/>
          </a:prstGeom>
        </p:spPr>
      </p:pic>
      <p:pic>
        <p:nvPicPr>
          <p:cNvPr id="61" name="loud-squeak">
            <a:hlinkClick r:id="" action="ppaction://media"/>
            <a:extLst>
              <a:ext uri="{FF2B5EF4-FFF2-40B4-BE49-F238E27FC236}">
                <a16:creationId xmlns:a16="http://schemas.microsoft.com/office/drawing/2014/main" id="{DA368574-9D44-4D4B-BE93-D227FB5E85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1">
                  <p14:trim end="1478.734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43814" y="4382056"/>
            <a:ext cx="487363" cy="487363"/>
          </a:xfrm>
          <a:prstGeom prst="rect">
            <a:avLst/>
          </a:prstGeom>
        </p:spPr>
      </p:pic>
      <p:pic>
        <p:nvPicPr>
          <p:cNvPr id="62" name="donkey-roar">
            <a:hlinkClick r:id="" action="ppaction://media"/>
            <a:extLst>
              <a:ext uri="{FF2B5EF4-FFF2-40B4-BE49-F238E27FC236}">
                <a16:creationId xmlns:a16="http://schemas.microsoft.com/office/drawing/2014/main" id="{D18144F7-7F5E-4D73-B4C7-81BCC321FD5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4269" y="50127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10586 0.0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7826 -0.159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21849 -0.096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069 L 0.29024 0.0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6029 -0.1766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11458 -0.20718 C -0.13828 -0.25371 -0.17396 -0.27848 -0.21146 -0.27848 C -0.25416 -0.27848 -0.28828 -0.25371 -0.31198 -0.20718 L -0.4263 2.96296E-6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1736 L 0.0069 0.01736 C -0.01653 -0.05208 0.00482 0.00972 -0.05286 -0.13426 C -0.06289 -0.15926 -0.07278 -0.18472 -0.08268 -0.20995 C -0.10872 -0.27662 -0.09635 -0.25092 -0.11419 -0.28565 C -0.11875 -0.26643 -0.12396 -0.24791 -0.12786 -0.22824 C -0.13502 -0.1912 -0.13945 -0.15254 -0.14739 -0.11597 C -0.15091 -0.10046 -0.15481 -0.08495 -0.15768 -0.06898 C -0.16015 -0.05509 -0.16146 -0.04074 -0.16367 -0.02662 C -0.1733 0.03588 -0.16666 -0.01597 -0.17213 0.0294 C -0.17239 0.03542 -0.17044 0.05162 -0.17304 0.04769 C -0.17734 0.04097 -0.17669 0.02824 -0.17903 0.01875 C -0.18411 -0.00208 -0.19036 -0.02199 -0.19518 -0.04328 C -0.21367 -0.125 -0.22578 -0.20115 -0.24804 -0.27963 C -0.2539 -0.30046 -0.26224 -0.31898 -0.26927 -0.33865 C -0.26992 -0.30787 -0.26914 -0.27708 -0.27109 -0.24629 C -0.27317 -0.21065 -0.27877 -0.17268 -0.28385 -0.13727 C -0.28685 -0.07315 -0.28346 -0.12847 -0.28984 -0.06458 C -0.29088 -0.05393 -0.29088 -0.04305 -0.29231 -0.03264 C -0.29518 -0.01273 -0.29922 0.00672 -0.3026 0.02639 C -0.30911 0.00718 -0.31497 -0.01273 -0.32213 -0.03125 C -0.32734 -0.04421 -0.33177 -0.05833 -0.3375 -0.0706 C -0.34036 -0.07662 -0.34362 -0.08217 -0.34609 -0.08865 C -0.35299 -0.1081 -0.34974 -0.10023 -0.35547 -0.11296 C -0.36471 -0.10185 -0.35755 -0.11319 -0.36393 -0.09028 C -0.36471 -0.08727 -0.3664 -0.08541 -0.36731 -0.08264 C -0.37083 -0.07315 -0.37343 -0.0625 -0.3776 -0.05393 C -0.38229 -0.04444 -0.3875 -0.03426 -0.39127 -0.02361 C -0.3944 -0.01435 -0.39544 -0.00254 -0.39974 0.0051 C -0.40494 0.01459 -0.40286 0.00996 -0.40651 0.01875 C -0.40742 0.02847 -0.40573 0.02801 -0.4082 0.02801 " pathEditMode="relative" ptsTypes="AAAAAAAAAAAAAAAAAAAAAAAAAAAAAAA"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3.54167E-6 0.00023 C 0.00365 -0.00903 0.00886 -0.0162 0.01094 -0.02639 C 0.01237 -0.0338 0.01094 -0.0419 0.01016 -0.04977 C 0.00899 -0.06019 0.00951 -0.07292 0.00547 -0.08125 C 0.00365 -0.08472 0.00157 -0.08796 -3.54167E-6 -0.09236 C -0.00208 -0.09676 -0.00325 -0.10255 -0.00547 -0.10718 C -0.00833 -0.11273 -0.01198 -0.1169 -0.01484 -0.12269 C -0.01692 -0.12593 -0.01849 -0.13056 -0.02031 -0.13472 C -0.02174 -0.14167 -0.02448 -0.15208 -0.02422 -0.15926 C -0.02382 -0.17384 -0.02369 -0.18889 -0.02109 -0.20324 C -0.01966 -0.21158 -0.01588 -0.21875 -0.0125 -0.225 C -0.00911 -0.23195 -0.00638 -0.23958 -0.00234 -0.2456 C 0.00026 -0.24954 0.00404 -0.2507 0.00703 -0.25394 C 0.01381 -0.26134 0.01576 -0.26667 0.0211 -0.27708 C 0.02331 -0.29283 0.02331 -0.28843 0.02188 -0.3088 C 0.02162 -0.31227 0.02123 -0.3162 0.02032 -0.31968 C 0.01888 -0.32408 0.01641 -0.32778 0.01485 -0.33218 C 0.01042 -0.34306 0.00625 -0.35463 0.00235 -0.3662 C 0.00078 -0.37083 -0.00117 -0.37477 -0.00234 -0.38009 C -0.0151 -0.4294 0.00782 -0.35324 -0.00937 -0.40857 C -0.01015 -0.42222 -0.01185 -0.4412 -0.00781 -0.45278 C -0.00416 -0.46296 0.00391 -0.46644 0.0086 -0.47593 L 0.01407 -0.48681 C 0.01732 -0.50394 0.0194 -0.50949 0.01875 -0.52778 C 0.01836 -0.53704 0.0155 -0.55579 0.01328 -0.56505 C 0.01081 -0.57523 0.00625 -0.58472 0.00313 -0.59398 C -0.00221 -0.60926 -0.00377 -0.61458 -0.00781 -0.62894 C -0.00807 -0.63333 -0.00859 -0.63773 -0.00859 -0.64259 C -0.00859 -0.66551 -0.0082 -0.66968 -0.00703 -0.68773 C -0.00677 -0.69954 -0.00625 -0.71134 -0.00625 -0.72338 C -0.00625 -0.72662 -0.00651 -0.72963 -0.00703 -0.73287 C -0.00924 -0.74375 -0.01054 -0.74583 -0.01406 -0.75347 C -0.0138 -0.76181 -0.01445 -0.77014 -0.01328 -0.77824 C -0.01289 -0.78148 -0.01067 -0.78333 -0.00937 -0.78634 C -0.00859 -0.78843 -0.00781 -0.79074 -0.00703 -0.79329 C -0.0052 -0.79908 -0.00351 -0.80556 -0.00234 -0.8125 C -0.00169 -0.8162 -0.0013 -0.8206 -0.00078 -0.82477 C -0.00208 -0.83889 -0.0026 -0.85324 -0.00468 -0.86713 C -0.00533 -0.87083 -0.00742 -0.87338 -0.00859 -0.87685 C -0.0138 -0.89097 -0.00937 -0.88195 -0.01484 -0.8919 C -0.01562 -0.8956 -0.01666 -0.89884 -0.01718 -0.90278 C -0.01797 -0.90671 -0.01836 -0.91088 -0.01875 -0.91528 C -0.01953 -0.92153 -0.01992 -0.92755 -0.02031 -0.93426 C -0.02005 -0.93843 -0.02044 -0.94283 -0.01953 -0.94676 C -0.01888 -0.94977 -0.01692 -0.95185 -0.01562 -0.95486 C -0.01041 -0.96667 -0.01302 -0.96158 -0.00859 -0.97408 C -0.00768 -0.97685 -0.00651 -0.97963 -0.00547 -0.98241 C -0.00573 -0.98912 -0.00547 -0.99607 -0.00625 -1.00278 C -0.00794 -1.01505 -0.00989 -1.01667 -0.01328 -1.02477 C -0.01393 -1.02593 -0.01432 -1.02755 -0.01484 -1.02894 C -0.01562 -1.03079 -0.01601 -1.03333 -0.01718 -1.03449 C -0.01836 -1.03519 -0.01979 -1.03449 -0.02109 -1.03449 " pathEditMode="relative" rAng="0" ptsTypes="AAAAAAAAAAAAAAAAAAAAAAAAAAAAAAAAAAAAAAAAAAAAAAAAAAAAA">
                                      <p:cBhvr>
                                        <p:cTn id="1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5208 L 0.00378 -0.05208 C 0.00156 -0.05671 -0.0043 -0.07013 -0.00794 -0.07569 C -0.00976 -0.07824 -0.01185 -0.07986 -0.01341 -0.08263 C -0.01549 -0.08588 -0.01706 -0.09004 -0.01888 -0.09375 C -0.02174 -0.09884 -0.02474 -0.1037 -0.02747 -0.10902 C -0.02917 -0.11203 -0.03034 -0.1162 -0.03216 -0.11875 C -0.04153 -0.13078 -0.04297 -0.13194 -0.05169 -0.13541 C -0.0543 -0.13634 -0.0569 -0.13726 -0.0595 -0.13796 C -0.06523 -0.13773 -0.07109 -0.13773 -0.07669 -0.1368 C -0.08398 -0.13541 -0.07917 -0.13449 -0.08372 -0.13125 C -0.08555 -0.12986 -0.08737 -0.12939 -0.08919 -0.12847 C -0.09101 -0.12615 -0.09284 -0.12361 -0.09466 -0.12152 C -0.09622 -0.11967 -0.09805 -0.11921 -0.09935 -0.11736 C -0.10039 -0.11574 -0.10078 -0.11319 -0.10169 -0.1118 C -0.10286 -0.10995 -0.10456 -0.10926 -0.1056 -0.10763 C -0.10768 -0.10463 -0.10924 -0.10092 -0.11107 -0.09791 C -0.13099 -0.06666 -0.10742 -0.10625 -0.12591 -0.07569 C -0.12734 -0.07338 -0.12864 -0.07106 -0.12982 -0.06875 C -0.13138 -0.06551 -0.13242 -0.06203 -0.13372 -0.05902 C -0.13528 -0.05555 -0.13711 -0.05277 -0.13841 -0.0493 C -0.13945 -0.04652 -0.13984 -0.04351 -0.14075 -0.04097 C -0.14297 -0.03472 -0.14557 -0.02893 -0.14778 -0.02291 C -0.14922 -0.01921 -0.15039 -0.01551 -0.15169 -0.0118 C -0.15273 -0.00486 -0.15325 0.00255 -0.15482 0.00903 C -0.15664 0.01621 -0.15976 0.02199 -0.16185 0.02848 C -0.16393 0.03496 -0.16549 0.04144 -0.16732 0.04792 C -0.16823 0.05579 -0.16888 0.0625 -0.17044 0.07014 C -0.17526 0.09375 -0.17278 0.07755 -0.17747 0.09514 C -0.18489 0.12315 -0.17552 0.09491 -0.18607 0.12431 C -0.18633 0.12662 -0.18646 0.12917 -0.18685 0.13125 C -0.19023 0.14607 -0.18958 0.14167 -0.1931 0.1507 C -0.19831 0.16412 -0.19505 0.1632 -0.19935 0.1632 " pathEditMode="relative" ptsTypes="AAAAAAAAAAAAAAAAAAAAAAAAAAAAAAAAA">
                                      <p:cBhvr>
                                        <p:cTn id="2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5231 L 0.00364 -0.05231 C 0.00104 -0.05694 -0.0017 -0.06134 -0.00417 -0.0662 C -0.01381 -0.08402 -0.01433 -0.08888 -0.02839 -0.10509 C -0.04128 -0.11944 -0.06563 -0.13564 -0.07917 -0.1412 C -0.08998 -0.14537 -0.10105 -0.14583 -0.11198 -0.14791 C -0.12422 -0.14583 -0.13659 -0.14444 -0.1487 -0.1412 C -0.1629 -0.13703 -0.19271 -0.12361 -0.2073 -0.1162 C -0.2168 -0.11134 -0.22657 -0.10787 -0.23542 -0.10092 C -0.25079 -0.08888 -0.26511 -0.07291 -0.27995 -0.05925 C -0.28594 -0.05347 -0.29323 -0.05092 -0.29792 -0.04259 C -0.30717 -0.02615 -0.31511 -0.01273 -0.32292 0.00741 L -0.33151 0.02963 C -0.33256 0.03797 -0.33334 0.04653 -0.33464 0.05463 C -0.34245 0.10024 -0.33581 0.0463 -0.34011 0.08519 C -0.33907 0.10371 -0.33816 0.12246 -0.33698 0.14075 C -0.33659 0.14815 -0.3375 0.14769 -0.33542 0.14769 " pathEditMode="relative" ptsTypes="AAAAAAAAAAAAAAAAA">
                                      <p:cBhvr>
                                        <p:cTn id="23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-0.03171 L -0.00495 -0.03171 C -0.00794 -0.05555 -0.00625 -0.04792 -0.01823 -0.08032 C -0.02057 -0.08657 -0.02318 -0.09213 -0.02604 -0.09699 C -0.02969 -0.10301 -0.03385 -0.10764 -0.03776 -0.11227 C -0.04557 -0.12153 -0.05221 -0.13495 -0.0612 -0.13866 L -0.0776 -0.1456 C -0.08411 -0.14421 -0.09075 -0.14375 -0.09713 -0.14143 C -0.10221 -0.13981 -0.10716 -0.13727 -0.11198 -0.13449 C -0.12318 -0.12847 -0.13763 -0.11782 -0.14713 -0.1081 L -0.15963 -0.0956 C -0.16041 -0.09375 -0.16146 -0.09213 -0.16198 -0.09005 C -0.16276 -0.0875 -0.16263 -0.08426 -0.16354 -0.08171 C -0.16875 -0.06921 -0.17995 -0.0456 -0.17995 -0.0456 C -0.18307 -0.0294 -0.18555 -0.01898 -0.18698 -0.00255 C -0.18958 0.025 -0.18594 0.01389 -0.1901 0.02523 C -0.18932 0.04028 -0.19127 0.03565 -0.18776 0.0419 " pathEditMode="relative" ptsTypes="AAAAAAAAAAAAAAAAA">
                                      <p:cBhvr>
                                        <p:cTn id="2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3727 L -0.0056 -0.03727 C -0.00977 -0.04838 -0.01211 -0.06296 -0.0181 -0.0706 C -0.08594 -0.15741 -0.0487 -0.11805 -0.12513 -0.18171 C -0.15704 -0.20833 -0.14974 -0.20555 -0.18138 -0.22199 C -0.19024 -0.22662 -0.19896 -0.23217 -0.20795 -0.23449 C -0.22474 -0.23912 -0.26641 -0.23958 -0.28295 -0.24004 C -0.29128 -0.23773 -0.29987 -0.23773 -0.30795 -0.2331 C -0.31498 -0.2294 -0.32084 -0.22083 -0.32748 -0.21504 C -0.3349 -0.20879 -0.34258 -0.20301 -0.35013 -0.19699 C -0.36016 -0.17916 -0.36433 -0.1743 -0.37123 -0.15393 C -0.37579 -0.14051 -0.37631 -0.12893 -0.37982 -0.11366 C -0.38191 -0.10509 -0.38451 -0.09699 -0.38685 -0.08866 C -0.3892 -0.07014 -0.39115 -0.06041 -0.39076 -0.04143 C -0.39063 -0.0368 -0.38972 -0.03217 -0.3892 -0.02754 C -0.38894 -0.02569 -0.38894 -0.02384 -0.38842 -0.02199 C -0.38477 -0.00787 -0.38568 -0.01713 -0.38295 -0.00254 C -0.38282 -0.00185 -0.38295 -0.00069 -0.38295 0.00023 " pathEditMode="relative" ptsTypes="AAAAAAAAAAAAAAAAAA">
                                      <p:cBhvr>
                                        <p:cTn id="2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0046 L 0.00638 0.00069 C 0.00599 -0.00973 0.00625 -0.01991 0.00547 -0.02986 C 0.00404 -0.04653 -0.00339 -0.0875 -0.00612 -0.10116 C -0.01185 -0.12963 -0.02318 -0.175 -0.03385 -0.19329 C -0.04102 -0.20533 -0.04766 -0.21852 -0.05534 -0.22963 C -0.0638 -0.2419 -0.0724 -0.25394 -0.08203 -0.26297 C -0.10664 -0.28588 -0.12305 -0.28473 -0.15078 -0.29144 C -0.16393 -0.28797 -0.17734 -0.28681 -0.1901 -0.28056 C -0.2069 -0.27199 -0.23047 -0.22223 -0.23919 -0.21065 C -0.25456 -0.19028 -0.25938 -0.18727 -0.27044 -0.15996 C -0.27487 -0.14931 -0.27708 -0.13403 -0.27943 -0.12176 C -0.27969 -0.11551 -0.27995 -0.10903 -0.28034 -0.10278 C -0.2806 -0.09792 -0.28112 -0.09329 -0.28112 -0.08843 C -0.28112 -0.08403 -0.27813 -0.07338 -0.2776 -0.07107 C -0.27747 -0.0706 -0.2776 -0.06991 -0.2776 -0.06945 " pathEditMode="relative" rAng="0" ptsTypes="AAAAAAAAAAAAAAAA">
                                      <p:cBhvr>
                                        <p:cTn id="25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4" dur="202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8" dur="279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2" dur="65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6" dur="1029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D8B08F-26D4-41E3-82FF-574B9BD1E24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7E0FC733-8825-40B8-8D12-468D8A9611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5B47AA-CD47-4EE4-956B-1B52BF482503}"/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0</Words>
  <Application>Microsoft Office PowerPoint</Application>
  <PresentationFormat>Widescreen</PresentationFormat>
  <Paragraphs>0</Paragraphs>
  <Slides>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21</cp:revision>
  <dcterms:created xsi:type="dcterms:W3CDTF">2025-11-06T08:48:28Z</dcterms:created>
  <dcterms:modified xsi:type="dcterms:W3CDTF">2025-11-18T17:24:44Z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