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3.xml" ContentType="application/inkml+xml"/>
  <Override PartName="/ppt/ink/ink1.xml" ContentType="application/inkml+xml"/>
  <Override PartName="/ppt/ink/ink2.xml" ContentType="application/inkml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9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9:44:10.9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411 159 24575,'-2'13'0,"0"-1"0,-1 1 0,-1 0 0,0-1 0,-1 0 0,0 0 0,0 0 0,-12 17 0,-6 15 0,21-39 0,-1 1 0,1-1 0,0 0 0,1 1 0,0-1 0,0 1 0,-1 9 0,2-14 0,0 1 0,0-1 0,0 0 0,1 1 0,-1-1 0,0 0 0,1 1 0,-1-1 0,1 0 0,-1 0 0,1 0 0,0 1 0,-1-1 0,1 0 0,0 0 0,0 0 0,0 0 0,0 0 0,0 0 0,0 0 0,0-1 0,0 1 0,0 0 0,1-1 0,-1 1 0,0 0 0,0-1 0,1 0 0,-1 1 0,0-1 0,0 0 0,1 1 0,-1-1 0,1 0 0,-1 0 0,0 0 0,1 0 0,1-1 0,3 1 0,-1-1 0,1 0 0,-1-1 0,0 1 0,0-1 0,1 0 0,-1 0 0,0-1 0,-1 1 0,1-1 0,0 0 0,-1-1 0,1 1 0,6-8 0,13-8 0,-23 18 0,-1 1 0,0 0 0,1 0 0,-1 0 0,0-1 0,1 1 0,-1 0 0,1 0 0,-1 0 0,0 0 0,1 0 0,-1 0 0,1 0 0,-1 0 0,0 0 0,1 0 0,-1 0 0,1 0 0,-1 0 0,0 0 0,1 0 0,-1 1 0,0-1 0,1 0 0,-1 0 0,0 0 0,1 0 0,-1 1 0,0-1 0,1 0 0,-1 0 0,0 1 0,1-1 0,-1 0 0,0 1 0,0-1 0,1 0 0,-1 1 0,0-1 0,0 0 0,0 1 0,0-1 0,0 1 0,1-1 0,-1 0 0,0 1 0,0-1 0,0 0 0,0 1 0,0-1 0,0 1 0,0-1 0,0 0 0,0 1 0,-1 0 0,3 28 0,-2-25 0,-1 12 0,0-7 0,1 0 0,0-1 0,2 18 0,-2-25 0,0 0 0,0 0 0,0 1 0,1-1 0,-1 0 0,0 0 0,1 0 0,-1 0 0,1 0 0,-1 0 0,1 0 0,-1 0 0,1 0 0,0 0 0,-1 0 0,1 0 0,0-1 0,0 1 0,0 0 0,0 0 0,-1-1 0,1 1 0,0-1 0,0 1 0,0-1 0,1 1 0,-1-1 0,0 1 0,0-1 0,0 0 0,0 0 0,0 1 0,0-1 0,0 0 0,1 0 0,1 0 0,13-5 0,-1 1 0,1-2 0,-1 0 0,0-1 0,-1 0 0,1-1 0,-1-1 0,14-12 0,21-10 0,-40 25 0,-6 4 0,0 0 0,1 0 0,-1 0 0,0 0 0,1 1 0,-1 0 0,6-2 0,-9 3 0,1 0 0,0 0 0,-1 0 0,1 0 0,-1 0 0,1 0 0,-1 0 0,1 0 0,-1 0 0,1 1 0,-1-1 0,1 0 0,-1 0 0,1 0 0,-1 1 0,0-1 0,1 0 0,-1 1 0,1-1 0,-1 0 0,0 1 0,1 0 0,4 19 0,-5-11 0,-1 0 0,0 0 0,-1 0 0,0 0 0,0 0 0,-7 16 0,-7 28 0,16-52 0,0-1 0,0 0 0,0 0 0,0 0 0,0 1 0,0-1 0,0 0 0,0 0 0,0 1 0,0-1 0,0 0 0,0 0 0,0 1 0,0-1 0,0 0 0,0 0 0,0 1 0,0-1 0,0 0 0,0 0 0,1 0 0,-1 1 0,0-1 0,0 0 0,0 0 0,0 0 0,0 1 0,1-1 0,-1 0 0,0 0 0,0 0 0,0 0 0,1 1 0,-1-1 0,0 0 0,0 0 0,0 0 0,1 0 0,-1 0 0,0 0 0,0 0 0,1 0 0,-1 0 0,1 0 0,14-5 0,14-14 0,-22 13 0,48-43 0,-51 44 0,1 1 0,-1-1 0,0 0 0,0-1 0,0 1 0,-1-1 0,1 1 0,2-10 0,-6 15 0,1 0 0,-1-1 0,0 1 0,0 0 0,0-1 0,0 1 0,0 0 0,0-1 0,0 1 0,0-1 0,0 1 0,0 0 0,0-1 0,0 1 0,0 0 0,0-1 0,0 1 0,0-1 0,0 1 0,0 0 0,-1-1 0,1 1 0,0 0 0,0-1 0,0 1 0,-1 0 0,1 0 0,0-1 0,0 1 0,-1 0 0,1 0 0,0-1 0,-1 1 0,-14-1 0,-20 13 0,31-11 0,-21 9 0,0-2 0,-1-1 0,-43 6 0,68-12 0,1-1 0,-1 0 0,0 0 0,1 1 0,-1-1 0,1 0 0,-1 0 0,0 0 0,1 0 0,-1 0 0,1 0 0,-1 0 0,0 0 0,1 0 0,-1 0 0,0 0 0,1 0 0,-1 0 0,1-1 0,-1 1 0,0 0 0,1 0 0,-1-1 0,1 1 0,-1 0 0,1-1 0,-1 1 0,1 0 0,-1-1 0,1 1 0,0-1 0,-1 1 0,1-1 0,-1 1 0,1-2 0,0 0 0,0 1 0,1-1 0,0 1 0,-1-1 0,1 1 0,0-1 0,0 1 0,0-1 0,0 1 0,0 0 0,0 0 0,2-2 0,43-36 0,-30 29 0,-12 8 0,0 0 0,-1 0 0,1 0 0,-1 0 0,1-1 0,-1 0 0,0 0 0,0 0 0,0 0 0,2-4 0,-5 7 0,0-1 0,0 1 0,0 0 0,0-1 0,0 1 0,0-1 0,0 1 0,0 0 0,0-1 0,0 1 0,-1 0 0,1-1 0,0 1 0,0 0 0,0 0 0,-1-1 0,1 1 0,0 0 0,0-1 0,-1 1 0,1 0 0,0 0 0,-1 0 0,1-1 0,0 1 0,-1 0 0,1 0 0,0 0 0,-1 0 0,1 0 0,0-1 0,-1 1 0,1 0 0,0 0 0,-1 0 0,1 0 0,0 0 0,-1 0 0,1 0 0,-1 0 0,-18-1 0,17 1 0,-16 1 0,12-1 0,0 0 0,0 0 0,0 0 0,0-1 0,-8-1 0,14 2 0,0-1 0,-1 1 0,1 0 0,0 0 0,0-1 0,-1 1 0,1 0 0,0 0 0,0-1 0,-1 1 0,1 0 0,0-1 0,0 1 0,0 0 0,0-1 0,0 1 0,0 0 0,0-1 0,0 1 0,0 0 0,-1-1 0,1 1 0,1 0 0,-1-1 0,0 1 0,0-1 0,0 1 0,0 0 0,0-1 0,0 1 0,0 0 0,0-1 0,0 1 0,1 0 0,-1 0 0,0-1 0,0 1 0,0 0 0,1-1 0,-1 1 0,0 0 0,0 0 0,1 0 0,-1-1 0,0 1 0,1 0 0,-1 0 0,0 0 0,1-1 0,-1 1 0,1 0 0,21-19 0,-16 15 0,53-37 0,-59 41 0,0 0 0,0 0 0,0-1 0,1 1 0,-1 0 0,0 0 0,0 0 0,0 0 0,0 0 0,0 0 0,0 0 0,0-1 0,1 1 0,-1 0 0,0 0 0,0 0 0,0 0 0,0 0 0,0-1 0,0 1 0,0 0 0,0 0 0,0 0 0,0 0 0,0-1 0,0 1 0,0 0 0,0 0 0,0 0 0,0 0 0,0 0 0,0-1 0,0 1 0,0 0 0,0 0 0,0 0 0,0 0 0,-1-1 0,1 1 0,0 0 0,0 0 0,0 0 0,0 0 0,0 0 0,0 0 0,-1-1 0,-9-2 0,-13 1 0,-145 18 0,75-5 0,17-5 0,25-2 0,0 1 0,-73 18 0,118-20 0,7-1 0,15 1 0,24-1 0,-10-1 0,-16 0 0,0 0 0,1-1 0,-1-1 0,1 0 0,-1-1 0,0-1 0,26-7 0,-45 11 0,0 1 0,0-1 0,0 0 0,0-1 0,0 1 0,-10-1 0,11-1 0,0 1 0,0 0 0,1 0 0,-1 0 0,0 0 0,0 1 0,1-1 0,-1 1 0,0 0 0,1 0 0,-1 1 0,0-1 0,1 1 0,0 0 0,-1-1 0,1 2 0,-4 2 0,7-5 0,0 0 0,-1 1 0,1-1 0,0 0 0,0 1 0,0-1 0,-1 0 0,1 1 0,0-1 0,0 1 0,0-1 0,0 1 0,0-1 0,-1 0 0,1 1 0,0-1 0,0 1 0,0-1 0,0 1 0,0-1 0,1 0 0,-1 1 0,0-1 0,0 1 0,0-1 0,0 1 0,0-1 0,1 0 0,-1 1 0,0-1 0,1 1 0,14 10 0,20 2 0,5-5 0,0-1 0,52 2 0,50 8 0,-182-12 0,-154-7 0,531 2 0,-427-5 0,-130-23 0,219 28 0,-13-2 0,1-1 0,-1 0 0,1 0 0,-14-7 0,26 9 0,-1 1 0,0-1 0,0 0 0,1 0 0,-1 0 0,1 0 0,-1-1 0,1 1 0,-1 0 0,1-1 0,0 1 0,0-1 0,-1 1 0,1-1 0,0 1 0,-1-3 0,2 2 0,0 1 0,0-1 0,0 1 0,0-1 0,0 1 0,0-1 0,1 1 0,-1-1 0,0 0 0,1 1 0,-1-1 0,1 1 0,-1 0 0,1-1 0,0 1 0,0-1 0,-1 1 0,1 0 0,0 0 0,0 0 0,1-1 0,-1 1 0,2-1 0,3-4 0,1 0 0,1 0 0,-1 1 0,11-5 0,-2 0 0,-15 10 0,-1 0 0,1 0 0,-1 0 0,0 0 0,1-1 0,-1 1 0,0 0 0,0 0 0,1 0 0,-1-1 0,0 1 0,1 0 0,-1 0 0,0-1 0,0 1 0,1 0 0,-1 0 0,0-1 0,0 1 0,0 0 0,0-1 0,1 1 0,-1-1 0,0 1 0,0 0 0,0-1 0,0 1 0,0 0 0,0-1 0,0 1 0,0 0 0,0-1 0,0 1 0,0-1 0,0 1 0,0-1 0,-14-7 0,-22 1 0,11 8 0,15 1 0,15 2 0,207 47 0,2 1 0,-212-52 0,0 0 0,-1 1 0,1-1 0,-1 1 0,1-1 0,-1 1 0,1 0 0,-1-1 0,1 1 0,-1 0 0,0 0 0,1 0 0,-1 0 0,0 0 0,0 0 0,1 2 0,-2-3 0,0 1 0,-1 0 0,1-1 0,0 1 0,-1-1 0,1 1 0,-1-1 0,1 0 0,-1 1 0,1-1 0,-1 1 0,0-1 0,1 0 0,-1 1 0,1-1 0,-1 0 0,0 0 0,1 0 0,-1 1 0,0-1 0,1 0 0,-1 0 0,0 0 0,0 0 0,-59 4 0,-17-4 0,47-1 0,26 1 0,12 0 0,10-1 0,-7 0 0,1 1 0,-1 0 0,1 0 0,0 1 0,-1 1 0,0 0 0,1 0 0,14 6 0,-27-5 0,-9 0 0,-13 0 0,-46-2 0,40-2 0,-54 7 0,65-1 0,24 0 0,29 1 0,-27-6 0,32 3 0,64-4 0,-102 0 0,-6-1 0,-14-5 0,-25-5 0,-132-28 0,-186-17 0,441 63 0,-13-2 0,71 14 0,-115-11 0,-23-7 0,0 0 0,0 0 0,0 0 0,0 0 0,1 1 0,-1-1 0,0 0 0,0 0 0,0 0 0,0 0 0,0 0 0,0 0 0,0 0 0,0 0 0,1 1 0,-1-1 0,0 0 0,0 0 0,0 0 0,0 0 0,0 0 0,0 0 0,0 1 0,0-1 0,0 0 0,0 0 0,0 0 0,0 0 0,0 1 0,0-1 0,0 0 0,0 0 0,0 0 0,0 0 0,0 0 0,0 1 0,0-1 0,0 0 0,0 0 0,0 0 0,0 0 0,-1 0 0,1 0 0,0 1 0,0-1 0,0 0 0,0 0 0,0 0 0,0 0 0,0 0 0,0 0 0,-1 0 0,1 0 0,0 0 0,0 1 0,-35 7 0,49-9 0,0 0 0,22 3 0,-32-2 0,0 0 0,-1 1 0,1-1 0,-1 1 0,1 0 0,-1 0 0,1 0 0,-1 0 0,0 1 0,1-1 0,-1 1 0,0 0 0,0 0 0,0 0 0,0 0 0,0 1 0,-1-1 0,1 1 0,-1-1 0,3 5 0,-4-5 0,1 0 0,-1 0 0,1 0 0,0 0 0,0 0 0,0 0 0,0-1 0,0 1 0,0 0 0,0-1 0,0 0 0,1 1 0,-1-1 0,1 0 0,2 1 0,29 6 0,-33-8 0,-26 1 0,-46 1 0,65-3 0,-1 1 0,1-1 0,-1 0 0,1 0 0,0-1 0,-1 1 0,-9-6 0,16 7 0,0 0 0,0 0 0,0 0 0,0-1 0,-1 1 0,1 0 0,0 0 0,0 0 0,0-1 0,0 1 0,1 0 0,-1 0 0,0 0 0,0-1 0,0 1 0,0 0 0,0 0 0,0 0 0,0-1 0,0 1 0,0 0 0,0 0 0,1 0 0,-1 0 0,0-1 0,0 1 0,0 0 0,0 0 0,0 0 0,1 0 0,-1 0 0,0 0 0,0-1 0,0 1 0,0 0 0,1 0 0,-1 0 0,0 0 0,0 0 0,0 0 0,1 0 0,-1 0 0,0 0 0,0 0 0,1 0 0,-1 0 0,0 0 0,0 0 0,0 0 0,1 0 0,-1 0 0,0 0 0,0 0 0,1 1 0,15-5 0,66-2 0,142 7 0,-201 4 0,-23-5 0,1 0 0,-1 0 0,0 0 0,1 0 0,-1 1 0,0-1 0,0 0 0,0 0 0,1 0 0,-1 1 0,0-1 0,0 0 0,0 0 0,1 1 0,-1-1 0,0 0 0,0 1 0,0-1 0,0 0 0,0 0 0,0 1 0,0-1 0,0 0 0,0 1 0,0-1 0,0 0 0,0 0 0,0 1 0,0-1 0,0 0 0,0 1 0,0-1 0,0 0 0,0 1 0,-2 1 0,1-1 0,-1 1 0,1-1 0,-1 1 0,0-1 0,1 0 0,-1 1 0,0-1 0,0 0 0,0 0 0,0 0 0,0-1 0,0 1 0,0 0 0,-3 0 0,-85 14 0,62-11 0,-1 0 0,-34 12 0,51-9 0,15-2 0,22 2 0,213-2 0,-213-5 0,-40-1 0,-5 0 0,0 0 0,0 1 0,-34 6 0,53-6 0,0 0 0,1 0 0,-1 0 0,0 0 0,1 1 0,-1-1 0,1 0 0,-1 0 0,1 1 0,-1-1 0,0 0 0,1 1 0,-1-1 0,1 0 0,-1 1 0,1-1 0,0 1 0,-1-1 0,1 1 0,-1-1 0,1 1 0,-1 0 0,8 8 0,29 6 0,123 24 0,-43-13 0,-85-16 0,-30-7 0,-8 0 0,-13-1 0,-353-1 0,159-4 0,172 3 0,89 0 0,-12 0 0,351 0 0,-357-1 0,-29 1 0,0 0 0,0 0 0,0 1 0,0-1 0,0 0 0,1 0 0,-1 0 0,0 0 0,0 0 0,0 0 0,0 0 0,0 0 0,1 0 0,-1 0 0,0 0 0,0 0 0,0-1 0,0 1 0,0 0 0,1 0 0,-1 0 0,0 0 0,0 0 0,0 0 0,0 0 0,0 0 0,0 0 0,0 0 0,1 0 0,-1-1 0,0 1 0,0 0 0,0 0 0,0 0 0,0 0 0,0 0 0,0 0 0,0-1 0,0 1 0,0 0 0,0 0 0,0 0 0,0 0 0,0 0 0,0 0 0,0-1 0,0 1 0,0 0 0,0 0 0,0 0 0,0 0 0,0 0 0,0-1 0,0 1 0,0 0 0,0 0 0,0 0 0,0 0 0,0 0 0,0 0 0,0-1 0,-1 1 0,-11-10 0,-19-6 0,-20-4 0,-1 3 0,-1 2 0,-1 2 0,-107-11 0,23 27 0,128-4 0,-1 1 0,-1 0 0,1-1 0,0-1 0,-1 0 0,-19-6 0,60 1 0,30 7 0,-1 2 0,99 17 0,-50-4 0,-86-15 0,-21-1 0,-1 1 0,1-1 0,-1 0 0,1 1 0,-1-1 0,1 0 0,-1 1 0,0-1 0,1 0 0,-1 1 0,0-1 0,0 1 0,0 0 0,1-1 0,-1 1 0,0 0 0,0-1 0,0 1 0,0 0 0,-1-1 0,-87-33 0,-1 3 0,-144-29 0,68 20 0,116 24 0,40 9 0,12 3 0,17 0 0,28 2 0,0 2 0,0 2 0,0 3 0,55 11 0,-108-17 0,-37-7 0,-1-2 0,-49-17 0,92 27 0,1 0 0,-1 0 0,1 0 0,-1-1 0,1 1 0,-1 0 0,0 0 0,1 0 0,-1 0 0,1-1 0,-1 1 0,1 0 0,0-1 0,-1 1 0,1 0 0,-1-1 0,1 1 0,-1 0 0,1-1 0,0 1 0,-1-1 0,1 1 0,0-1 0,-1 1 0,1-1 0,0 1 0,0-1 0,0 1 0,-1-2 0,16-3 0,31 2 0,38 10 0,0 3 0,151 40 0,-196-39 0,-28-5 0,-12-2 0,-22 0 0,-50-5 0,-144-20 0,124 9 0,28 1 0,98 10 0,54 3 0,-63 1 0,1-2 0,-1-1 0,1-1 0,39-7 0,-63 8 0,0 0 0,0 0 0,0 0 0,0 0 0,0 0 0,-1-1 0,1 1 0,0 0 0,0 0 0,0-1 0,-1 1 0,1-1 0,0 1 0,0-1 0,-1 1 0,1-1 0,0 1 0,-1-1 0,1 0 0,0 1 0,-1-1 0,1 0 0,-1 1 0,1-1 0,0-1 0,-2 1 0,1 0 0,0 0 0,-1 0 0,1 1 0,-1-1 0,1 0 0,-1 0 0,1 0 0,-1 1 0,1-1 0,-1 0 0,0 1 0,1-1 0,-1 0 0,0 1 0,0-1 0,1 1 0,-3-1 0,-45-21 0,46 21 0,-35-12 0,12 5 0,-41-19 0,66 27 0,-1 0 0,1 0 0,0 0 0,-1 0 0,1-1 0,0 1 0,-1 0 0,1 0 0,0 0 0,-1 0 0,1 0 0,0-1 0,-1 1 0,1 0 0,0 0 0,0-1 0,-1 1 0,1 0 0,0 0 0,0-1 0,0 1 0,-1 0 0,1 0 0,0-1 0,0 1 0,0 0 0,0-1 0,0 1 0,-1 0 0,1-1 0,0 1 0,0 0 0,0-1 0,0 1 0,0-1 0,0 1 0,13-5 0,24 2 0,31 7 0,95 17 0,-63-6 0,98 2 0,-187-18 0,-11-3 0,-21-9 0,-34-8 0,-1 3 0,-60-12 0,-48-15 0,140 35 0,27 8 0,15 4 0,167 42 0,-90-19 0,-519-144 0,382 105 0,28 8 0,14 6 0,0 0 0,0 0 0,0 0 0,0-1 0,0 1 0,0 0 0,0 0 0,0 0 0,0 0 0,0 0 0,0 0 0,0 0 0,0 0 0,0 0 0,0 0 0,0 0 0,0 0 0,0 0 0,0 0 0,0 0 0,0-1 0,0 1 0,0 0 0,0 0 0,0 0 0,82 14 0,147 45 0,-221-56-118,27 10 370,-33-12-317,-1-1 0,0 1-1,0-1 1,0 1 0,0 0 0,0-1 0,0 1 0,0 0-1,0 0 1,0 0 0,0 0 0,0 0 0,0 0 0,-1 0-1,1 0 1,0 0 0,-1 0 0,1 0 0,-1 1-1,1-1 1,-1 0 0,1 2 0,-4 7-6761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9:44:16.1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864 187 24575,'-50'-1'0,"-60"2"0,107-1 0,-1 1 0,1-1 0,0 1 0,-1 0 0,1 0 0,0 0 0,-5 3 0,7-4 0,1 0 0,-1 1 0,1-1 0,-1 0 0,1 1 0,-1-1 0,1 0 0,0 1 0,-1-1 0,1 1 0,0-1 0,-1 1 0,1-1 0,0 1 0,-1-1 0,1 1 0,0-1 0,0 1 0,0-1 0,-1 1 0,1-1 0,0 1 0,0-1 0,0 1 0,0-1 0,0 1 0,0 0 0,0-1 0,0 1 0,0-1 0,0 1 0,1-1 0,-1 1 0,0-1 0,0 1 0,0-1 0,1 1 0,-1-1 0,0 1 0,1-1 0,-1 1 0,0-1 0,1 0 0,-1 1 0,0-1 0,1 1 0,-1-1 0,1 0 0,-1 1 0,1-1 0,0 0 0,1 2 0,-1-1 0,1 0 0,-1 1 0,1-1 0,-1 1 0,0 0 0,0-1 0,1 1 0,-1 0 0,0 0 0,-1 0 0,1 0 0,0 0 0,0-1 0,0 4 0,-2-4 0,1 1 0,0-1 0,0 0 0,-1 0 0,1 1 0,0-1 0,-1 0 0,0 0 0,1 1 0,-1-1 0,0 0 0,1 0 0,-1 0 0,0 0 0,0 0 0,0 0 0,0 0 0,0 0 0,0 0 0,0 0 0,0-1 0,0 1 0,-1 0 0,1-1 0,0 1 0,-2 0 0,-15 5 0,0 0 0,0-1 0,-1-1 0,0-1 0,1 0 0,-1-2 0,-28 0 0,-9 1 0,54-2 0,1 0 0,-1 0 0,1 0 0,0 0 0,-1 0 0,1 0 0,-1 1 0,1-1 0,-1 0 0,1 1 0,-1-1 0,1 1 0,0 0 0,0-1 0,-2 2 0,3-1 0,1-1 0,-1 1 0,1-1 0,-1 1 0,0-1 0,1 1 0,0-1 0,-1 1 0,1-1 0,-1 1 0,1-1 0,-1 0 0,1 1 0,0-1 0,-1 0 0,1 0 0,0 1 0,-1-1 0,1 0 0,1 0 0,52 14 0,272 46 0,-343-61 0,-5 0 0,0 0 0,0-2 0,0-1 0,-36-11 0,50 10 0,12 2 0,18 2 0,13 3 0,-1 2 0,48 11 0,-78-14 0,0 0 0,-1 1 0,1-1 0,0 1 0,-1 0 0,1 0 0,6 4 0,-10-5 0,0-1 0,1 0 0,-1 1 0,1-1 0,-1 0 0,0 1 0,1-1 0,-1 1 0,0-1 0,0 1 0,1-1 0,-1 0 0,0 1 0,0-1 0,0 1 0,0-1 0,0 1 0,1-1 0,-1 1 0,0-1 0,0 1 0,0 0 0,0-1 0,0 1 0,-1 0 0,1 0 0,-1 0 0,0 0 0,1-1 0,-1 1 0,0 0 0,0 0 0,0 0 0,0 0 0,0-1 0,0 1 0,0-1 0,0 1 0,0 0 0,0-1 0,0 0 0,-2 1 0,-14 4 0,-1 0 0,1-2 0,-1 0 0,-25 1 0,-58-2 0,89-2 0,79 0 0,39-2 0,-41-17 0,51 13 0,-167-16 0,-579-197 0,590 205 0,32 8 0,11 3 0,15 1 0,-17 2 0,87 3 0,-1 3 0,119 25 0,-168-25 0,-9-1 0,-29-5 0,0 1 0,0-1 0,0 0 0,0 0 0,0 0 0,0 0 0,0 0 0,0 0 0,0 0 0,0 0 0,0 0 0,0 0 0,0 0 0,0 1 0,0-1 0,0 0 0,0 0 0,0 0 0,0 0 0,0 0 0,0 0 0,0 0 0,0 0 0,0 0 0,0 0 0,0 0 0,0 0 0,0 0 0,0 0 0,0 1 0,1-1 0,-1 0 0,0 0 0,0 0 0,0 0 0,-16 1 0,-21-3 0,34 2 0,6 1 0,17 3 0,99 23 0,-21-2 0,-81-17 0,-17-8 0,0 0 0,0 0 0,0 1 0,0-1 0,0 0 0,0 0 0,0 0 0,0 0 0,0 0 0,0 0 0,0 1 0,0-1 0,0 0 0,0 0 0,0 0 0,0 0 0,0 0 0,0 1 0,0-1 0,0 0 0,0 0 0,0 0 0,0 0 0,0 0 0,0 0 0,0 1 0,0-1 0,0 0 0,0 0 0,0 0 0,0 0 0,0 0 0,-1 0 0,1 0 0,0 0 0,0 1 0,0-1 0,0 0 0,0 0 0,0 0 0,-1 0 0,1 0 0,0 0 0,0 0 0,0 0 0,0 0 0,0 0 0,0 0 0,-1 0 0,1 0 0,0 0 0,-33 4 0,-34-5 0,42 0 0,0 1 0,-29 3 0,106 14 0,50 6 0,-109-21 0,-1-1 0,0 1 0,0-1 0,-11-1 0,5 1 0,0-2 0,0 0 0,-1 0 0,1-2 0,0 0 0,0 0 0,1-1 0,-19-8 0,32 12 0,1 0 0,-1 0 0,0 0 0,1 0 0,-1-1 0,0 1 0,1 0 0,-1 0 0,0 0 0,1 0 0,-1 0 0,0-1 0,1 1 0,-1 0 0,0 0 0,0 0 0,1-1 0,-1 1 0,0 0 0,0-1 0,1 1 0,-1 0 0,0 0 0,0-1 0,0 1 0,1 0 0,-1-1 0,0 1 0,0 0 0,0-1 0,0 1 0,0 0 0,0-1 0,0 1 0,0-1 0,0 1 0,0 0 0,0-1 0,0 1 0,0 0 0,0-1 0,0 1 0,0 0 0,-1-1 0,1 1 0,0 0 0,0-1 0,0 1 0,0 0 0,-1-1 0,1 1 0,0 0 0,0 0 0,-1-1 0,1 1 0,0 0 0,0 0 0,-1 0 0,1-1 0,0 1 0,-1 0 0,1 0 0,0 0 0,-1 0 0,1 0 0,-1-1 0,30-4 0,-28 5 0,39-7 0,-39 7 0,-1 0 0,0 0 0,1 0 0,-1 0 0,0 0 0,1-1 0,-1 1 0,0 0 0,1 0 0,-1 0 0,0-1 0,1 1 0,-1 0 0,0-1 0,0 1 0,1 0 0,-1 0 0,0-1 0,0 1 0,0 0 0,1-1 0,-1 1 0,0-1 0,0 1 0,0 0 0,0-1 0,0 1 0,0 0 0,0-1 0,0 1 0,0-1 0,0-1 0,-1 1 0,0 0 0,0-1 0,0 1 0,0 0 0,0 0 0,0 0 0,0 0 0,0 0 0,0 0 0,-1 0 0,1 0 0,-3-1 0,-23-13 0,-2 1 0,0 1 0,-47-14 0,19 7 0,-286-88 0,189 63 0,149 43 0,7 1 0,15 1 0,28 4 0,211 35 0,-247-37 0,0 1 0,1 0 0,-1 1 0,0 0 0,-1 0 0,1 1 0,-1 0 0,11 8 0,-8-5 0,0-1 0,1 0 0,18 7 0,3-3 0,48 9 0,0-1 0,-68-14 0,-19-5 0,-25-6 0,-344-73 0,340 71 0,25 3 0,21 0 0,12 1 0,0 2 0,0 0 0,0 1 0,0 2 0,0 0 0,34 8 0,-50-7 0,-7 1 0,-16 2 0,-20-1 0,29-2 0,12 0 0,27 4 0,49 4 0,184-5 0,-255-5 0,-16-4 0,-21-5 0,-34-7 0,-3 2 0,84 19 0,1-1 0,24 0 0,9 3 0,-2-1 0,42 9 0,-113-13-1365,15-2-5461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9:44:21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98 498 24575,'-29'0'0,"29"0"0,59 0 0,34 0 0,1 3 0,119 20 0,-208-23 0,0 2 0,1-1 0,-1 0 0,-1 1 0,1 0 0,0 0 0,0 1 0,7 4 0,-11-6 0,0 0 0,-1 0 0,1 0 0,0 0 0,0 0 0,0 0 0,-1 0 0,1 0 0,-1 0 0,1 0 0,-1 0 0,1 0 0,-1 1 0,0-1 0,1 0 0,-1 0 0,0 0 0,0 1 0,0-1 0,0 0 0,0 0 0,0 1 0,0-1 0,0 0 0,-1 0 0,1 1 0,0-1 0,-1 0 0,1 0 0,-1 0 0,1 0 0,-1 0 0,0 0 0,0 0 0,1 0 0,-1 0 0,0 0 0,0 0 0,0 0 0,0 0 0,-1 1 0,-3 2 0,0 0 0,0 0 0,0 0 0,-1-1 0,0 0 0,1 0 0,-1 0 0,0-1 0,0 1 0,0-1 0,-13 2 0,-7 0 0,-41 1 0,57-4 0,-11 1 0,-34 0 0,52-2 0,0 0 0,0-1 0,0 1 0,0-1 0,0 0 0,0 1 0,0-1 0,0-1 0,0 1 0,0 0 0,1-1 0,-1 1 0,0-1 0,-2-3 0,1 1 0,0 1 0,0-2 0,1 1 0,0 0 0,0-1 0,0 1 0,0-1 0,1 0 0,-4-10 0,6 12 0,-1 1 0,1-1 0,-1 0 0,1 0 0,0 0 0,1 0 0,-1 0 0,0 0 0,1 0 0,-1 1 0,1-1 0,0 0 0,0 0 0,0 1 0,0-1 0,1 0 0,-1 1 0,1-1 0,-1 1 0,4-4 0,-2 3 0,-1-1 0,1 1 0,0 0 0,0 0 0,0 0 0,1 0 0,-1 1 0,7-4 0,-10 6 0,1-1 0,-1 1 0,0 0 0,1 0 0,-1 0 0,1 0 0,-1 0 0,1 0 0,-1 0 0,1 0 0,-1 0 0,1 0 0,-1 0 0,1 0 0,-1 0 0,1 1 0,-1-1 0,0 0 0,1 0 0,-1 0 0,1 1 0,-1-1 0,0 0 0,1 1 0,-1-1 0,0 0 0,1 0 0,-1 1 0,1 0 0,0 1 0,0 0 0,0 0 0,0 0 0,0 0 0,-1 1 0,1-1 0,-1 0 0,1 0 0,-1 5 0,5 140 0,-5-134 0,2 14 0,4-37 0,7-51 0,24-164 0,24-130 0,-51 313 0,-10 42 0,0 0 0,0 0 0,0 0 0,0 0 0,0 0 0,0 0 0,0-1 0,0 1 0,0 0 0,0 0 0,0 0 0,0 0 0,0 0 0,0-1 0,0 1 0,0 0 0,0 0 0,0 0 0,0 0 0,0 0 0,0-1 0,0 1 0,0 0 0,0 0 0,0 0 0,0 0 0,0 0 0,0 0 0,0-1 0,0 1 0,0 0 0,1 0 0,-1 0 0,0 0 0,0 0 0,0 0 0,0 0 0,0 0 0,0 0 0,0-1 0,1 1 0,-1 0 0,0 0 0,0 0 0,0 0 0,0 0 0,0 0 0,1 0 0,-1 0 0,0 0 0,0 0 0,0 0 0,0 0 0,0 0 0,1 0 0,-1 0 0,0 0 0,0 0 0,0 0 0,0 0 0,0 1 0,0-1 0,1 0 0,-1 0 0,0 0 0,0 0 0,0 0 0,0 0 0,4 16 0,-1 25 0,-6 15 0,-2 1 0,-2-1 0,-3 0 0,-3-1 0,-26 74 0,38-124 0,-1 0 0,0 0 0,0 0 0,0 0 0,-1 0 0,0 0 0,0 0 0,0-1 0,0 0 0,-1 1 0,0-1 0,0-1 0,0 1 0,0 0 0,0-1 0,-1 0 0,0 0 0,-9 4 0,-89 52 0,60-33 0,42-25 0,0 0 0,-1 0 0,1-1 0,0 1 0,-1 0 0,1 0 0,-1 0 0,1-1 0,0 1 0,-1-1 0,0 1 0,1-1 0,-1 0 0,1 0 0,-1 1 0,1-1 0,-1 0 0,0 0 0,1-1 0,-1 1 0,1 0 0,-1 0 0,1-1 0,-1 1 0,1-1 0,-1 1 0,1-1 0,-1 0 0,1 0 0,0 0 0,-1 1 0,1-1 0,0 0 0,0 0 0,0-1 0,-1 1 0,1 0 0,0 0 0,1-1 0,-3-2 0,-8-7 0,11 10 0,-1 0 0,0 0 0,0 0 0,0 1 0,0-1 0,0 0 0,0 1 0,0-1 0,0 1 0,-1-1 0,1 1 0,0-1 0,0 1 0,0 0 0,-1 0 0,1-1 0,0 1 0,0 0 0,0 0 0,-1 0 0,1 0 0,0 1 0,0-1 0,-2 1 0,-27 15 0,15-6 0,15-10 0,-1 0 0,1 0 0,-1 0 0,1 0 0,-1 0 0,1 0 0,-1 0 0,1-1 0,-1 1 0,1 0 0,-1 0 0,1 0 0,-1 0 0,1-1 0,-1 1 0,1 0 0,-1 0 0,1-1 0,0 1 0,-1 0 0,1-1 0,0 1 0,-1-1 0,1 1 0,0 0 0,-1-1 0,1 1 0,0-1 0,0 1 0,-1-1 0,1 1 0,0-1 0,0 1 0,0-1 0,0 1 0,0-1 0,0 1 0,-1-1 0,1 1 0,0-1 0,1 1 0,-1-1 0,0 1 0,0-2 0,-2-30 0,2 29 0,0 1 0,2-39 0,-2 39 0,0 0 0,1 0 0,-1 0 0,0 0 0,1 0 0,-1 0 0,1 0 0,0 0 0,0 1 0,-1-1 0,1 0 0,0 0 0,1 1 0,-1-1 0,0 1 0,0-1 0,2-1 0,-1 3 0,-1-1 0,1 1 0,-1 0 0,1-1 0,0 1 0,-1 0 0,1 0 0,-1 0 0,1 0 0,-1 1 0,1-1 0,1 1 0,13 0 0,-12-2 0,0 0 0,0 0 0,0 0 0,0 0 0,0-1 0,0 0 0,0 0 0,-1 0 0,1 0 0,-1 0 0,6-5 0,29-37 0,-33 37 0,0 1 0,0-1 0,1 1 0,0 0 0,0 0 0,0 1 0,14-9 0,-19 14 0,0 0 0,0 0 0,1 0 0,-1 0 0,0 1 0,0-1 0,0 0 0,0 1 0,0-1 0,0 1 0,0 0 0,0-1 0,0 1 0,0 0 0,0-1 0,0 1 0,0 0 0,0 0 0,-1 0 0,1 0 0,1 1 0,14 11 0,-11-11 0,0-1 0,0 0 0,0 0 0,0-1 0,0 1 0,0-1 0,1 0 0,-1 0 0,0-1 0,0 0 0,0 0 0,0 0 0,0 0 0,8-4 0,7-4 0,-1-1 0,24-15 0,17-8 0,-59 32 0,-1 1 0,1-1 0,0 1 0,-1 0 0,1-1 0,0 1 0,-1 0 0,1-1 0,0 1 0,-1 0 0,1 0 0,0 0 0,0 0 0,-1 0 0,1 0 0,0 0 0,0 0 0,-1 0 0,1 0 0,0 0 0,0 0 0,-1 1 0,1-1 0,0 0 0,-1 0 0,1 1 0,0-1 0,-1 1 0,1-1 0,0 0 0,-1 1 0,1-1 0,0 2 0,0 0 0,-1-1 0,1 1 0,-1 0 0,0 0 0,0 0 0,0-1 0,0 1 0,0 0 0,0 0 0,0 0 0,-1-1 0,1 1 0,-1 2 0,-2 6 0,0-1 0,-1 1 0,0-1 0,-6 9 0,10-17 0,0-1 0,0 0 0,0 1 0,0-1 0,0 0 0,0 1 0,-1-1 0,1 0 0,0 0 0,0 1 0,0-1 0,0 0 0,-1 1 0,1-1 0,0 0 0,0 0 0,0 0 0,-1 1 0,1-1 0,0 0 0,-1 0 0,1 0 0,0 1 0,0-1 0,-1 0 0,1 0 0,0 0 0,-1 0 0,1 0 0,0 0 0,-1 0 0,1 0 0,0 0 0,-1 0 0,1 0 0,0 0 0,-1 0 0,1 0 0,0 0 0,-1 0 0,1 0 0,0 0 0,0-1 0,-1 1 0,1 0 0,0 0 0,-1 0 0,1 0 0,0-1 0,0 1 0,-1 0 0,1 0 0,0 0 0,0-1 0,0 1 0,-1 0 0,1-1 0,0 1 0,0 0 0,0 0 0,0-1 0,0 1 0,-1 0 0,1-1 0,0 1 0,0 0 0,0-1 0,0 1 0,0-1 0,0 1 0,0-1 0,0 1 0,0-1 0,0 1 0,0-1 0,-1 1 0,1-1 0,0 1 0,0-1 0,-1 1 0,1-1 0,0 1 0,-1-1 0,1 1 0,0 0 0,-1-1 0,1 1 0,-1 0 0,1-1 0,-1 1 0,1 0 0,0-1 0,-1 1 0,1 0 0,-1 0 0,1 0 0,-1-1 0,1 1 0,-1 0 0,0 0 0,1 0 0,-1 0 0,1 0 0,-1 0 0,1 0 0,-1 0 0,1 0 0,-1 0 0,1 1 0,-1-1 0,1 0 0,-1 0 0,1 0 0,-1 1 0,1-1 0,-1 0 0,1 0 0,-1 1 0,1-1 0,0 0 0,-1 1 0,1-1 0,-1 1 0,1-1 0,0 0 0,0 1 0,-1-1 0,1 1 0,0-1 0,-1 2 0,-19 23 0,0 1 0,-30 54 0,3-5 0,46-73 0,0 0 0,0-1 0,0 1 0,0-1 0,0 0 0,-1 1 0,1-1 0,0 0 0,-1 1 0,1-1 0,0 0 0,-4 2 0,4-4 0,1 1 0,0 0 0,-1 0 0,1-1 0,0 1 0,0 0 0,-1-1 0,1 1 0,0 0 0,0-1 0,-1 1 0,1-1 0,0 1 0,0 0 0,0-1 0,0 1 0,-1-1 0,1 1 0,0 0 0,0-1 0,0 1 0,0-1 0,0 1 0,0 0 0,0-1 0,0 1 0,0-1 0,1 1 0,-1-1 0,0 1 0,0-1 0,12-49 0,-7 39 0,-4 11 0,-1-1 0,1 0 0,0 0 0,-1 0 0,1 0 0,-1 0 0,0 0 0,1 0 0,-1 0 0,0 0 0,0 0 0,1 0 0,-1 0 0,0 0 0,0 0 0,0-1 0,0 1 0,0 0 0,-1 0 0,1 0 0,0 0 0,0 0 0,-1 0 0,1 0 0,0 0 0,-1 0 0,1 0 0,-1 0 0,0 0 0,1 0 0,-2-1 0,-17-26 0,19 26 0,-1 0 0,0 0 0,0 0 0,0 0 0,0 0 0,0 0 0,0 0 0,0 1 0,-1-1 0,1 0 0,-1 1 0,1-1 0,-1 1 0,0 0 0,1-1 0,-1 1 0,0 0 0,0 0 0,0 0 0,0 1 0,0-1 0,0 0 0,0 1 0,0-1 0,0 1 0,0-1 0,0 1 0,-1 0 0,-2 0 0,1 1 0,1-1 0,-1 1 0,0 0 0,1 0 0,-1 0 0,1 1 0,0-1 0,-1 1 0,1 0 0,0-1 0,0 2 0,0-1 0,0 0 0,0 0 0,1 1 0,-1 0 0,1 0 0,-1-1 0,-3 7 0,-1 1 0,25-16 0,-17 6 0,-1 0 0,1 0 0,0 0 0,0 0 0,0 0 0,-1 0 0,1 0 0,0 0 0,0 0 0,0 0 0,-1 0 0,1 1 0,0-1 0,0 0 0,-1 1 0,1-1 0,0 0 0,-1 1 0,1-1 0,0 1 0,-1-1 0,1 1 0,0-1 0,-1 1 0,1 0 0,-1-1 0,1 2 0,0 2 0,-1 0 0,1 0 0,-1 0 0,0 1 0,0-1 0,0 0 0,-1 0 0,1 0 0,-1 0 0,0 0 0,0 0 0,-1 0 0,1 0 0,-3 4 0,2-2 0,0-1 0,0 1 0,0 0 0,1-1 0,0 1 0,-1 7 0,2-12 0,1 0 0,-1-1 0,0 1 0,0 0 0,0 0 0,0-1 0,0 1 0,1 0 0,-1-1 0,0 1 0,1-1 0,-1 1 0,0 0 0,1-1 0,-1 1 0,1-1 0,-1 1 0,1-1 0,-1 1 0,1-1 0,0 1 0,-1-1 0,1 0 0,-1 1 0,1-1 0,0 0 0,-1 1 0,1-1 0,0 0 0,-1 0 0,1 0 0,0 0 0,0 1 0,-1-1 0,1 0 0,0 0 0,-1 0 0,1-1 0,0 1 0,-1 0 0,1 0 0,0 0 0,0 0 0,-1-1 0,1 1 0,0 0 0,-1-1 0,1 1 0,-1 0 0,2-1 0,36-20 0,-37 20 0,41-30 0,-32 22 0,0 1 0,1 0 0,21-11 0,-32 19 0,1-1 0,-1 1 0,0 0 0,0 0 0,1 0 0,-1 0 0,0-1 0,1 1 0,-1 0 0,0 0 0,0 0 0,1 0 0,-1 0 0,0 0 0,1 0 0,-1 0 0,0 0 0,1 0 0,-1 0 0,0 0 0,0 0 0,1 0 0,-1 1 0,0-1 0,1 0 0,-1 0 0,0 0 0,0 0 0,1 0 0,-1 1 0,0-1 0,0 0 0,1 0 0,-1 0 0,0 1 0,0-1 0,0 0 0,1 0 0,-1 1 0,0-1 0,0 0 0,0 1 0,0-1 0,0 0 0,0 0 0,1 1 0,-1-1 0,0 0 0,0 1 0,0-1 0,0 0 0,0 1 0,0-1 0,0 0 0,0 1 0,0-1 0,-1 0 0,1 0 0,0 1 0,0-1 0,0 0 0,0 1 0,0-1 0,0 0 0,-1 0 0,1 1 0,0-1 0,0 0 0,-1 1 0,-10 28 0,8-22 0,3-6 0,-1-1 0,1 0 0,0 0 0,0 0 0,0 0 0,0 1 0,0-1 0,0 0 0,0 0 0,0 0 0,0 1 0,0-1 0,0 0 0,0 0 0,0 0 0,0 1 0,0-1 0,0 0 0,0 0 0,0 0 0,1 0 0,-1 1 0,0-1 0,0 0 0,0 0 0,0 0 0,0 0 0,0 1 0,0-1 0,1 0 0,-1 0 0,0 0 0,0 0 0,0 0 0,0 0 0,1 0 0,-1 1 0,0-1 0,0 0 0,0 0 0,1 0 0,10-1 0,13-7 0,-7-3 0,0 0 0,0-1 0,-2-1 0,1 0 0,12-16 0,2 1 0,28-32 96,11-9-1557,-46 51-5365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5B14A-9C56-C800-010C-4E59BB152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AC3891-108A-0EC4-D2B2-B06988EF7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93FE8-E4D4-5DD4-B8BE-89B19677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DF28A-25FE-4FC4-6103-43D13433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9675E-D8A0-02B4-7641-8F89F347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4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2C53C-D47F-28BB-4487-A2708F87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7121AD-8F7C-83E6-DC3F-31F0D283F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4DA6A-BB64-9DB2-FCEB-6C154A21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1C76E-BFDD-A38E-B7CC-E3AFEE35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FA2FD9-7319-3512-5270-2936745A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6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56C278-3DD2-1B60-5D63-1D2563676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33C4B8-CCFE-4968-C967-94488F22C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4FB4AE-31C2-A1FE-4741-14F4F414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52DCB-4ED6-CBC3-C017-EE32C363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5B77D-5F56-8CFC-4D0D-E54B5488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8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66338-1514-3D84-5A14-FA94C359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98AE08-6A00-D329-A146-DC1C00DE0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743212-2ABE-326D-0790-D8FDB2AC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06AFC-E0BC-E8E5-9883-10C7D084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5AA243-C2BE-4E13-CB74-3C13F291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3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62E6F-B42F-E87A-4C61-BAC6E5D3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3C66B4-5E7C-34BE-754B-02F52107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65ACD-76D3-612F-CFD8-58E59915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8F56F3-6083-EFA1-8144-3FEB7A61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A8DA6-574B-EF49-AF74-387018AD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EA2F4-6538-EA76-1FFE-E674BAF5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3CE6D8-F221-0939-9A93-B794E7146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E6D7E-4D60-18C6-E2C9-7263C8172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867DCB-C8B0-3AA5-15D3-332F85EB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58A71-BFE9-5326-2353-433BF58A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B8B49C-20AF-15D3-FF1F-F222FAE1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9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5B1C4-4164-8298-8877-7C7373D6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B51DB-CB2B-0F13-87B7-71181DE4A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5FA542-7FDC-374E-7098-784CF5663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EB0FD2-BFC2-4DA7-2856-15D69D9B6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1B7045-24A0-6CD9-6C6A-9CE8A676A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90D1E2-1040-7357-ED8A-00E0F172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85276B-73E1-9749-4CD6-9E6176A9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2F1CD2-0DD1-EFE6-13FE-1DC8D458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6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204D9-8E93-D422-F300-4E83292B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6171D-18C8-109C-4D35-C53BFAB9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C153C-CB82-82B7-9F89-F8CAA690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654C1D-D89B-432D-8F45-2E34C44C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2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58AD9F-3ABF-3A9F-3DBA-77446976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3663A6-6898-173F-27A6-E7C9015A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0D2FB3-2B25-B548-59AA-DBE47BCE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44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52F4D-7655-FC87-8C89-10C28EE46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79B25-245E-0959-8A70-AF0400D1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53993E-51AC-5298-3F1D-7D90E7238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EF15E1-15C2-D2F8-9B86-4BFB0629E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F836A-190A-1890-3B40-841D8F0D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2E550C-70AA-0471-AB9F-B1821672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94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37DAA-E1EF-5098-6D72-70C567A2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575A85-42BF-8A2E-FD1A-F1984129D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52AF61-F0CC-BB13-BD58-143C52487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1F5DCD-1E82-E873-4FA5-71F0E6C3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44106E-2742-4D58-09C7-15C42691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6CA867-0320-587C-B8CE-12E88363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04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F0A03-9090-1B6B-F9B9-B0FA68004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7F13F6-96BC-740C-91C6-AE98B3E91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BB8DF-4D20-43EE-8305-39FE395D5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69A01-56AA-420C-8B31-AAB3A500A599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C86A61-5C83-1C77-04BA-6F31009F1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AA4450-4154-0AC5-26FC-3371A43CD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4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customXml" Target="../ink/ink1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customXml" Target="../ink/ink2.xml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34134E-8748-40C3-869E-88B6CC401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E1E5CD9-94C7-4094-A422-B32C863CE435}"/>
              </a:ext>
            </a:extLst>
          </p:cNvPr>
          <p:cNvGrpSpPr/>
          <p:nvPr/>
        </p:nvGrpSpPr>
        <p:grpSpPr>
          <a:xfrm>
            <a:off x="225460" y="254757"/>
            <a:ext cx="1411549" cy="1411200"/>
            <a:chOff x="286306" y="1845218"/>
            <a:chExt cx="1411549" cy="14112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8F2DE1DB-9B0D-4A6D-A814-8098BC59EEF8}"/>
                </a:ext>
              </a:extLst>
            </p:cNvPr>
            <p:cNvSpPr/>
            <p:nvPr/>
          </p:nvSpPr>
          <p:spPr>
            <a:xfrm>
              <a:off x="286306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49B2C99-66E1-4597-8EBD-4916F3548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" b="1550"/>
            <a:stretch/>
          </p:blipFill>
          <p:spPr>
            <a:xfrm>
              <a:off x="334587" y="1895797"/>
              <a:ext cx="1323798" cy="1282763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C456CE2-EAC3-4A91-BA2F-1679003250AF}"/>
              </a:ext>
            </a:extLst>
          </p:cNvPr>
          <p:cNvGrpSpPr/>
          <p:nvPr/>
        </p:nvGrpSpPr>
        <p:grpSpPr>
          <a:xfrm>
            <a:off x="7099133" y="265043"/>
            <a:ext cx="1416050" cy="1425686"/>
            <a:chOff x="7088753" y="1845218"/>
            <a:chExt cx="1416050" cy="1425686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EC83CA68-7A45-48DD-9305-5D1A77EAFB97}"/>
                </a:ext>
              </a:extLst>
            </p:cNvPr>
            <p:cNvSpPr/>
            <p:nvPr/>
          </p:nvSpPr>
          <p:spPr>
            <a:xfrm>
              <a:off x="7093254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24B6577-F6C4-472F-B367-42C1054A7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8753" y="1859704"/>
              <a:ext cx="1411200" cy="1411200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AB69A73-085C-4548-BC9F-AAC0748B1FF5}"/>
              </a:ext>
            </a:extLst>
          </p:cNvPr>
          <p:cNvGrpSpPr/>
          <p:nvPr/>
        </p:nvGrpSpPr>
        <p:grpSpPr>
          <a:xfrm>
            <a:off x="2001558" y="241119"/>
            <a:ext cx="1411549" cy="1411200"/>
            <a:chOff x="1984161" y="1845218"/>
            <a:chExt cx="1411549" cy="141120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432CF1C3-AFE5-4C4D-B4CC-728C0F1B5FEA}"/>
                </a:ext>
              </a:extLst>
            </p:cNvPr>
            <p:cNvSpPr/>
            <p:nvPr/>
          </p:nvSpPr>
          <p:spPr>
            <a:xfrm>
              <a:off x="1984161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9E69114-CB55-497F-87E4-26C0BF8C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0346" y="1931230"/>
              <a:ext cx="1239175" cy="1239175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5058480F-DCB8-409C-B50A-986949495002}"/>
              </a:ext>
            </a:extLst>
          </p:cNvPr>
          <p:cNvGrpSpPr/>
          <p:nvPr/>
        </p:nvGrpSpPr>
        <p:grpSpPr>
          <a:xfrm>
            <a:off x="3740554" y="241118"/>
            <a:ext cx="1411549" cy="1411200"/>
            <a:chOff x="3687192" y="1845218"/>
            <a:chExt cx="1411549" cy="14112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7235551-50AA-4AE7-A017-144C34C0CC21}"/>
                </a:ext>
              </a:extLst>
            </p:cNvPr>
            <p:cNvSpPr/>
            <p:nvPr/>
          </p:nvSpPr>
          <p:spPr>
            <a:xfrm>
              <a:off x="3687192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2D066DF-B0C7-41A8-999F-F68CC3A0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" r="3260"/>
            <a:stretch/>
          </p:blipFill>
          <p:spPr>
            <a:xfrm>
              <a:off x="3741222" y="1845218"/>
              <a:ext cx="1251167" cy="1338429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2ED4BC4D-F0FA-4D26-9980-66281E1A24B3}"/>
              </a:ext>
            </a:extLst>
          </p:cNvPr>
          <p:cNvGrpSpPr/>
          <p:nvPr/>
        </p:nvGrpSpPr>
        <p:grpSpPr>
          <a:xfrm>
            <a:off x="5456589" y="267812"/>
            <a:ext cx="1411549" cy="1411200"/>
            <a:chOff x="5390223" y="1845218"/>
            <a:chExt cx="1411549" cy="141120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AB152474-C35F-48BB-A7B8-9AD48E251CAE}"/>
                </a:ext>
              </a:extLst>
            </p:cNvPr>
            <p:cNvSpPr/>
            <p:nvPr/>
          </p:nvSpPr>
          <p:spPr>
            <a:xfrm>
              <a:off x="5390223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C7B66D88-51A5-4202-B243-36A56B7E2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" r="1778"/>
            <a:stretch/>
          </p:blipFill>
          <p:spPr>
            <a:xfrm>
              <a:off x="5435330" y="1874190"/>
              <a:ext cx="1333067" cy="1382228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2315DD8C-4FB2-45D9-B1E3-DE8462B47DAD}"/>
              </a:ext>
            </a:extLst>
          </p:cNvPr>
          <p:cNvGrpSpPr/>
          <p:nvPr/>
        </p:nvGrpSpPr>
        <p:grpSpPr>
          <a:xfrm>
            <a:off x="224406" y="3657875"/>
            <a:ext cx="1411549" cy="1411200"/>
            <a:chOff x="10494142" y="1845218"/>
            <a:chExt cx="1411549" cy="141120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A121CCA-4CCB-421F-B502-8E54928BD2CB}"/>
                </a:ext>
              </a:extLst>
            </p:cNvPr>
            <p:cNvSpPr/>
            <p:nvPr/>
          </p:nvSpPr>
          <p:spPr>
            <a:xfrm>
              <a:off x="10494142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E86700F-EE61-491E-B83C-8D3FB23A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94491" y="1845218"/>
              <a:ext cx="1411200" cy="1411200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8A590D2-8427-4E7E-8F7A-8F9D6D37CCFD}"/>
              </a:ext>
            </a:extLst>
          </p:cNvPr>
          <p:cNvGrpSpPr/>
          <p:nvPr/>
        </p:nvGrpSpPr>
        <p:grpSpPr>
          <a:xfrm>
            <a:off x="8837830" y="267812"/>
            <a:ext cx="1411549" cy="1411200"/>
            <a:chOff x="8796285" y="1845218"/>
            <a:chExt cx="1411549" cy="141120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DE92600-344E-4290-A990-1A632142BD5D}"/>
                </a:ext>
              </a:extLst>
            </p:cNvPr>
            <p:cNvSpPr/>
            <p:nvPr/>
          </p:nvSpPr>
          <p:spPr>
            <a:xfrm>
              <a:off x="8796285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6825830-8C63-4D58-8989-9F6F7838D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1709" y="1923188"/>
              <a:ext cx="1254128" cy="1293320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CA371C38-DD56-40C1-9D59-26DF53E1CBBD}"/>
              </a:ext>
            </a:extLst>
          </p:cNvPr>
          <p:cNvSpPr/>
          <p:nvPr/>
        </p:nvSpPr>
        <p:spPr>
          <a:xfrm>
            <a:off x="136332" y="159931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5DE93FCD-9A16-444C-9917-F454ED653B4C}"/>
              </a:ext>
            </a:extLst>
          </p:cNvPr>
          <p:cNvSpPr/>
          <p:nvPr/>
        </p:nvSpPr>
        <p:spPr>
          <a:xfrm>
            <a:off x="1891814" y="159933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6F7685B4-367C-4ABB-A2E2-6A7BFE038EA7}"/>
              </a:ext>
            </a:extLst>
          </p:cNvPr>
          <p:cNvSpPr/>
          <p:nvPr/>
        </p:nvSpPr>
        <p:spPr>
          <a:xfrm>
            <a:off x="3636277" y="159932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B31B9382-BC88-4630-8F40-8B8F75E91248}"/>
              </a:ext>
            </a:extLst>
          </p:cNvPr>
          <p:cNvSpPr/>
          <p:nvPr/>
        </p:nvSpPr>
        <p:spPr>
          <a:xfrm>
            <a:off x="5358884" y="176634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C481A201-E4DB-4BDC-A12E-1C94D5D365BD}"/>
              </a:ext>
            </a:extLst>
          </p:cNvPr>
          <p:cNvSpPr/>
          <p:nvPr/>
        </p:nvSpPr>
        <p:spPr>
          <a:xfrm>
            <a:off x="7031577" y="159931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EA32CE8E-E2AD-4865-999F-58A6F3C4F7CE}"/>
              </a:ext>
            </a:extLst>
          </p:cNvPr>
          <p:cNvSpPr/>
          <p:nvPr/>
        </p:nvSpPr>
        <p:spPr>
          <a:xfrm>
            <a:off x="8742461" y="176634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D92CB5D5-7DB2-4E38-910F-59C25C4726EC}"/>
              </a:ext>
            </a:extLst>
          </p:cNvPr>
          <p:cNvSpPr/>
          <p:nvPr/>
        </p:nvSpPr>
        <p:spPr>
          <a:xfrm>
            <a:off x="136332" y="3561250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4790A6-6D15-3725-3E46-A41AD5271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990" y="3427335"/>
            <a:ext cx="1877731" cy="3365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70A7F-93CC-6F89-27C0-4003ED954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1602" y="3425564"/>
            <a:ext cx="1877731" cy="3365284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6278841-47EE-A41B-6174-559CED8CD154}"/>
              </a:ext>
            </a:extLst>
          </p:cNvPr>
          <p:cNvGrpSpPr/>
          <p:nvPr/>
        </p:nvGrpSpPr>
        <p:grpSpPr>
          <a:xfrm>
            <a:off x="1657141" y="3628503"/>
            <a:ext cx="1786283" cy="1749704"/>
            <a:chOff x="1657141" y="3628503"/>
            <a:chExt cx="1786283" cy="174970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A92FD4A-28EE-1DE4-DE3D-A4CEC3ED8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7141" y="3628503"/>
              <a:ext cx="1786283" cy="174970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DFE41DA-C9A4-1A36-1C5C-80D97972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5379" y="3718022"/>
              <a:ext cx="850629" cy="129090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3F58C9A-C1C7-8FE5-01DA-FD0E5E21CD8B}"/>
              </a:ext>
            </a:extLst>
          </p:cNvPr>
          <p:cNvGrpSpPr/>
          <p:nvPr/>
        </p:nvGrpSpPr>
        <p:grpSpPr>
          <a:xfrm>
            <a:off x="3407896" y="3615277"/>
            <a:ext cx="1892435" cy="1764594"/>
            <a:chOff x="3407896" y="3642985"/>
            <a:chExt cx="1892435" cy="1764594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753CB4D-0155-7E50-B142-2F23E0DF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07896" y="3657875"/>
              <a:ext cx="1786283" cy="174970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51882B-2E23-688E-7C76-A618F5831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282" y="3642985"/>
              <a:ext cx="1569049" cy="1569049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7BE2BE-1ACF-AF48-2B5D-19D3E7B427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96" y="3718022"/>
            <a:ext cx="3139978" cy="313997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9C4DF0C-275C-C399-5729-E9E928F8A0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93" y="4670641"/>
            <a:ext cx="2477080" cy="2018891"/>
          </a:xfrm>
          <a:prstGeom prst="rect">
            <a:avLst/>
          </a:prstGeom>
        </p:spPr>
      </p:pic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2902714A-89F3-480E-BCFD-C6C73E8F89B6}"/>
              </a:ext>
            </a:extLst>
          </p:cNvPr>
          <p:cNvGrpSpPr/>
          <p:nvPr/>
        </p:nvGrpSpPr>
        <p:grpSpPr>
          <a:xfrm>
            <a:off x="6393358" y="4447745"/>
            <a:ext cx="1411549" cy="1411200"/>
            <a:chOff x="7093254" y="4818289"/>
            <a:chExt cx="1411549" cy="141120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B35319C2-AD7A-4E3F-A296-E96E654A9B2F}"/>
                </a:ext>
              </a:extLst>
            </p:cNvPr>
            <p:cNvSpPr/>
            <p:nvPr/>
          </p:nvSpPr>
          <p:spPr>
            <a:xfrm>
              <a:off x="7093254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3A087C8-CE12-42C2-B9AB-71F4B73A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96513" y="4909296"/>
              <a:ext cx="1201604" cy="1201604"/>
            </a:xfrm>
            <a:prstGeom prst="rect">
              <a:avLst/>
            </a:prstGeom>
          </p:spPr>
        </p:pic>
      </p:grp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6C3BD3E5-8DB8-065D-357A-BE26FA926C7D}"/>
              </a:ext>
            </a:extLst>
          </p:cNvPr>
          <p:cNvSpPr/>
          <p:nvPr/>
        </p:nvSpPr>
        <p:spPr>
          <a:xfrm>
            <a:off x="5367186" y="3487362"/>
            <a:ext cx="3621364" cy="6498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CA61A0-9B0F-F934-C537-0103BA6307C6}"/>
              </a:ext>
            </a:extLst>
          </p:cNvPr>
          <p:cNvSpPr txBox="1"/>
          <p:nvPr/>
        </p:nvSpPr>
        <p:spPr>
          <a:xfrm>
            <a:off x="5367186" y="3592991"/>
            <a:ext cx="364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Маленький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5241E7-D581-4D5B-6A15-6E273FB6C1B9}"/>
              </a:ext>
            </a:extLst>
          </p:cNvPr>
          <p:cNvSpPr txBox="1"/>
          <p:nvPr/>
        </p:nvSpPr>
        <p:spPr>
          <a:xfrm>
            <a:off x="5685643" y="3545218"/>
            <a:ext cx="36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Брудний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чиста 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6ABAC80D-7C63-4852-81FD-782A65C39D16}"/>
              </a:ext>
            </a:extLst>
          </p:cNvPr>
          <p:cNvGrpSpPr/>
          <p:nvPr/>
        </p:nvGrpSpPr>
        <p:grpSpPr>
          <a:xfrm>
            <a:off x="6390105" y="4424804"/>
            <a:ext cx="1435029" cy="1445156"/>
            <a:chOff x="3666341" y="4818289"/>
            <a:chExt cx="1435029" cy="1445156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0B2E7915-4B7A-435A-81B6-F5E46CEAEB2F}"/>
                </a:ext>
              </a:extLst>
            </p:cNvPr>
            <p:cNvSpPr/>
            <p:nvPr/>
          </p:nvSpPr>
          <p:spPr>
            <a:xfrm>
              <a:off x="3687192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F471433-3EFF-445D-8C0D-AAF79A36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6341" y="4828416"/>
              <a:ext cx="1435029" cy="1435029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AC99F52-5BDC-6647-87F7-22D02FEADF02}"/>
              </a:ext>
            </a:extLst>
          </p:cNvPr>
          <p:cNvSpPr txBox="1"/>
          <p:nvPr/>
        </p:nvSpPr>
        <p:spPr>
          <a:xfrm>
            <a:off x="5462493" y="3549686"/>
            <a:ext cx="379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Сумний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радісний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1AAF0E63-A0A0-4303-8AB3-8B92E04FB14D}"/>
              </a:ext>
            </a:extLst>
          </p:cNvPr>
          <p:cNvGrpSpPr/>
          <p:nvPr/>
        </p:nvGrpSpPr>
        <p:grpSpPr>
          <a:xfrm>
            <a:off x="6408582" y="4441782"/>
            <a:ext cx="1451828" cy="1475294"/>
            <a:chOff x="8796285" y="4818289"/>
            <a:chExt cx="1451828" cy="147529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C874DAE-B347-4BDC-8E3F-24F500431D90}"/>
                </a:ext>
              </a:extLst>
            </p:cNvPr>
            <p:cNvSpPr/>
            <p:nvPr/>
          </p:nvSpPr>
          <p:spPr>
            <a:xfrm>
              <a:off x="8796285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56CEACD-A52E-4400-82A7-B64D981A8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12160" y="4857630"/>
              <a:ext cx="1435953" cy="1435953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F68D92F-91D7-9B3F-7829-C597A8569BB9}"/>
              </a:ext>
            </a:extLst>
          </p:cNvPr>
          <p:cNvSpPr txBox="1"/>
          <p:nvPr/>
        </p:nvSpPr>
        <p:spPr>
          <a:xfrm>
            <a:off x="5589870" y="3541218"/>
            <a:ext cx="367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холодне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1B3875F-9D7A-4BB8-9343-48553162CC58}"/>
              </a:ext>
            </a:extLst>
          </p:cNvPr>
          <p:cNvGrpSpPr/>
          <p:nvPr/>
        </p:nvGrpSpPr>
        <p:grpSpPr>
          <a:xfrm>
            <a:off x="6409318" y="4412736"/>
            <a:ext cx="1417003" cy="1411200"/>
            <a:chOff x="286306" y="4818289"/>
            <a:chExt cx="1417003" cy="1411200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9D76984-8E18-4EE7-BB9B-B15BE34A4825}"/>
                </a:ext>
              </a:extLst>
            </p:cNvPr>
            <p:cNvSpPr/>
            <p:nvPr/>
          </p:nvSpPr>
          <p:spPr>
            <a:xfrm>
              <a:off x="286306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26C01EF-9916-485D-8300-A999D8391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3" b="13293"/>
            <a:stretch>
              <a:fillRect/>
            </a:stretch>
          </p:blipFill>
          <p:spPr>
            <a:xfrm>
              <a:off x="286306" y="4822812"/>
              <a:ext cx="1417003" cy="1341689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5BFEE62-DE9F-08BC-0A16-A3A624CE807F}"/>
              </a:ext>
            </a:extLst>
          </p:cNvPr>
          <p:cNvSpPr txBox="1"/>
          <p:nvPr/>
        </p:nvSpPr>
        <p:spPr>
          <a:xfrm>
            <a:off x="5469835" y="3555714"/>
            <a:ext cx="353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Кислий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солодкий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DBD38B68-6F48-4910-9A10-183A46090EFD}"/>
              </a:ext>
            </a:extLst>
          </p:cNvPr>
          <p:cNvGrpSpPr/>
          <p:nvPr/>
        </p:nvGrpSpPr>
        <p:grpSpPr>
          <a:xfrm>
            <a:off x="6426609" y="4416733"/>
            <a:ext cx="1411549" cy="1411203"/>
            <a:chOff x="1984161" y="4818286"/>
            <a:chExt cx="1411549" cy="1411203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2C5AB546-CD7D-4E8C-812F-0EF1BFA5D910}"/>
                </a:ext>
              </a:extLst>
            </p:cNvPr>
            <p:cNvSpPr/>
            <p:nvPr/>
          </p:nvSpPr>
          <p:spPr>
            <a:xfrm>
              <a:off x="1984161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1C79DDB-3313-421F-91BD-E5C98C3A0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1558" y="4818286"/>
              <a:ext cx="1368108" cy="136810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9FC552D-1526-D408-638B-84464035E0A1}"/>
              </a:ext>
            </a:extLst>
          </p:cNvPr>
          <p:cNvSpPr txBox="1"/>
          <p:nvPr/>
        </p:nvSpPr>
        <p:spPr>
          <a:xfrm>
            <a:off x="5800992" y="3561250"/>
            <a:ext cx="345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Тихий -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гучний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3937807A-6AB1-4BD0-9B7D-D17F587F92BF}"/>
              </a:ext>
            </a:extLst>
          </p:cNvPr>
          <p:cNvGrpSpPr/>
          <p:nvPr/>
        </p:nvGrpSpPr>
        <p:grpSpPr>
          <a:xfrm>
            <a:off x="6414772" y="4423751"/>
            <a:ext cx="1411549" cy="1411203"/>
            <a:chOff x="10494142" y="4818286"/>
            <a:chExt cx="1411549" cy="1411203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3E81D63C-4FF3-415D-9986-57B558816A45}"/>
                </a:ext>
              </a:extLst>
            </p:cNvPr>
            <p:cNvSpPr/>
            <p:nvPr/>
          </p:nvSpPr>
          <p:spPr>
            <a:xfrm>
              <a:off x="10494142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8D7F76B-8F53-47F1-9B9C-E058A362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1" r="7251"/>
            <a:stretch>
              <a:fillRect/>
            </a:stretch>
          </p:blipFill>
          <p:spPr>
            <a:xfrm>
              <a:off x="10555835" y="4818286"/>
              <a:ext cx="1247359" cy="141120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C4E4DC2-8862-3A81-5A27-54DFA7EB6900}"/>
              </a:ext>
            </a:extLst>
          </p:cNvPr>
          <p:cNvSpPr txBox="1"/>
          <p:nvPr/>
        </p:nvSpPr>
        <p:spPr>
          <a:xfrm>
            <a:off x="5898954" y="3569155"/>
            <a:ext cx="362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чорна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45784D9-FDCB-8EC1-CF4A-0FED073CE94F}"/>
              </a:ext>
            </a:extLst>
          </p:cNvPr>
          <p:cNvGrpSpPr/>
          <p:nvPr/>
        </p:nvGrpSpPr>
        <p:grpSpPr>
          <a:xfrm>
            <a:off x="6383575" y="4408268"/>
            <a:ext cx="1489622" cy="1513959"/>
            <a:chOff x="6396791" y="4387624"/>
            <a:chExt cx="1489622" cy="1513959"/>
          </a:xfrm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403F9508-3AE2-F612-4BED-5F3254AA4C71}"/>
                </a:ext>
              </a:extLst>
            </p:cNvPr>
            <p:cNvSpPr/>
            <p:nvPr/>
          </p:nvSpPr>
          <p:spPr>
            <a:xfrm>
              <a:off x="6421202" y="4387624"/>
              <a:ext cx="1435953" cy="148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2D9E922A-0F29-063A-0675-102B6A161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791" y="4411961"/>
              <a:ext cx="1489622" cy="1489622"/>
            </a:xfrm>
            <a:prstGeom prst="rect">
              <a:avLst/>
            </a:prstGeom>
          </p:spPr>
        </p:pic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06446EC-2AA1-61E5-37ED-F24E98086789}"/>
              </a:ext>
            </a:extLst>
          </p:cNvPr>
          <p:cNvSpPr txBox="1"/>
          <p:nvPr/>
        </p:nvSpPr>
        <p:spPr>
          <a:xfrm>
            <a:off x="5708894" y="3555712"/>
            <a:ext cx="366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М’який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тверда</a:t>
            </a: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383FA0E8-7719-C056-AF75-E2BF2AF6E052}"/>
              </a:ext>
            </a:extLst>
          </p:cNvPr>
          <p:cNvGrpSpPr/>
          <p:nvPr/>
        </p:nvGrpSpPr>
        <p:grpSpPr>
          <a:xfrm>
            <a:off x="6406893" y="4421798"/>
            <a:ext cx="1480127" cy="1527698"/>
            <a:chOff x="6417621" y="4395204"/>
            <a:chExt cx="1480127" cy="1527698"/>
          </a:xfrm>
        </p:grpSpPr>
        <p:sp>
          <p:nvSpPr>
            <p:cNvPr id="90" name="Прямоугольник: скругленные углы 89">
              <a:extLst>
                <a:ext uri="{FF2B5EF4-FFF2-40B4-BE49-F238E27FC236}">
                  <a16:creationId xmlns:a16="http://schemas.microsoft.com/office/drawing/2014/main" id="{2BB6DD10-DE0C-ECD3-B9AC-B6A8DBDDA811}"/>
                </a:ext>
              </a:extLst>
            </p:cNvPr>
            <p:cNvSpPr/>
            <p:nvPr/>
          </p:nvSpPr>
          <p:spPr>
            <a:xfrm>
              <a:off x="6440575" y="4395204"/>
              <a:ext cx="1387912" cy="147900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DF3549FB-C700-6332-1BA5-E5631CD0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7621" y="4442775"/>
              <a:ext cx="1480127" cy="1480127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03FD08E-1AB8-4EF4-40AB-8BEABC771DD3}"/>
              </a:ext>
            </a:extLst>
          </p:cNvPr>
          <p:cNvSpPr txBox="1"/>
          <p:nvPr/>
        </p:nvSpPr>
        <p:spPr>
          <a:xfrm>
            <a:off x="5845794" y="3569155"/>
            <a:ext cx="35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Важкий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легке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7AA627A-6B63-1E3B-C435-32C770ED9736}"/>
              </a:ext>
            </a:extLst>
          </p:cNvPr>
          <p:cNvGrpSpPr/>
          <p:nvPr/>
        </p:nvGrpSpPr>
        <p:grpSpPr>
          <a:xfrm>
            <a:off x="6405841" y="4471327"/>
            <a:ext cx="1411549" cy="1411200"/>
            <a:chOff x="6416838" y="4433954"/>
            <a:chExt cx="1411549" cy="1411200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F6C1E245-CB0D-4044-856C-A645C6E2E0E4}"/>
                </a:ext>
              </a:extLst>
            </p:cNvPr>
            <p:cNvGrpSpPr/>
            <p:nvPr/>
          </p:nvGrpSpPr>
          <p:grpSpPr>
            <a:xfrm>
              <a:off x="6416838" y="4433954"/>
              <a:ext cx="1411549" cy="1411200"/>
              <a:chOff x="5390223" y="4818289"/>
              <a:chExt cx="1411549" cy="1411200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5C5E1B19-1A7D-426E-AB64-5BFC1248176D}"/>
                  </a:ext>
                </a:extLst>
              </p:cNvPr>
              <p:cNvSpPr/>
              <p:nvPr/>
            </p:nvSpPr>
            <p:spPr>
              <a:xfrm>
                <a:off x="5390223" y="4818289"/>
                <a:ext cx="1411549" cy="1411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BE22C2E9-3E8F-4F07-9446-01FCD0726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76409" y="4904301"/>
                <a:ext cx="1239175" cy="1239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0" name="Рукописный ввод 29">
                  <a:extLst>
                    <a:ext uri="{FF2B5EF4-FFF2-40B4-BE49-F238E27FC236}">
                      <a16:creationId xmlns:a16="http://schemas.microsoft.com/office/drawing/2014/main" id="{5306E4FB-5258-7486-BFE2-B3EA412A79F9}"/>
                    </a:ext>
                  </a:extLst>
                </p14:cNvPr>
                <p14:cNvContentPartPr/>
                <p14:nvPr/>
              </p14:nvContentPartPr>
              <p14:xfrm rot="6807837">
                <a:off x="6860451" y="5380910"/>
                <a:ext cx="371520" cy="210960"/>
              </p14:xfrm>
            </p:contentPart>
          </mc:Choice>
          <mc:Fallback>
            <p:pic>
              <p:nvPicPr>
                <p:cNvPr id="30" name="Рукописный ввод 29">
                  <a:extLst>
                    <a:ext uri="{FF2B5EF4-FFF2-40B4-BE49-F238E27FC236}">
                      <a16:creationId xmlns:a16="http://schemas.microsoft.com/office/drawing/2014/main" id="{5306E4FB-5258-7486-BFE2-B3EA412A79F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 rot="6807837">
                  <a:off x="6856127" y="5376590"/>
                  <a:ext cx="380168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6" name="Рукописный ввод 35">
                  <a:extLst>
                    <a:ext uri="{FF2B5EF4-FFF2-40B4-BE49-F238E27FC236}">
                      <a16:creationId xmlns:a16="http://schemas.microsoft.com/office/drawing/2014/main" id="{D5E8331A-9183-3E1A-277B-A827DA070998}"/>
                    </a:ext>
                  </a:extLst>
                </p14:cNvPr>
                <p14:cNvContentPartPr/>
                <p14:nvPr/>
              </p14:nvContentPartPr>
              <p14:xfrm rot="3812387">
                <a:off x="7218806" y="5070380"/>
                <a:ext cx="347040" cy="160920"/>
              </p14:xfrm>
            </p:contentPart>
          </mc:Choice>
          <mc:Fallback>
            <p:pic>
              <p:nvPicPr>
                <p:cNvPr id="36" name="Рукописный ввод 35">
                  <a:extLst>
                    <a:ext uri="{FF2B5EF4-FFF2-40B4-BE49-F238E27FC236}">
                      <a16:creationId xmlns:a16="http://schemas.microsoft.com/office/drawing/2014/main" id="{D5E8331A-9183-3E1A-277B-A827DA07099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rot="3812387">
                  <a:off x="7214486" y="5066060"/>
                  <a:ext cx="3556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9" name="Рукописный ввод 38">
                  <a:extLst>
                    <a:ext uri="{FF2B5EF4-FFF2-40B4-BE49-F238E27FC236}">
                      <a16:creationId xmlns:a16="http://schemas.microsoft.com/office/drawing/2014/main" id="{F16646F2-3624-1687-CA6D-62586DBBAC85}"/>
                    </a:ext>
                  </a:extLst>
                </p14:cNvPr>
                <p14:cNvContentPartPr/>
                <p14:nvPr/>
              </p14:nvContentPartPr>
              <p14:xfrm>
                <a:off x="6830026" y="4807400"/>
                <a:ext cx="235440" cy="251640"/>
              </p14:xfrm>
            </p:contentPart>
          </mc:Choice>
          <mc:Fallback>
            <p:pic>
              <p:nvPicPr>
                <p:cNvPr id="39" name="Рукописный ввод 38">
                  <a:extLst>
                    <a:ext uri="{FF2B5EF4-FFF2-40B4-BE49-F238E27FC236}">
                      <a16:creationId xmlns:a16="http://schemas.microsoft.com/office/drawing/2014/main" id="{F16646F2-3624-1687-CA6D-62586DBBAC8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25713" y="4803080"/>
                  <a:ext cx="244067" cy="260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8231A4E-0C86-4B83-6D79-DC8485EDF68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92" y="4618036"/>
            <a:ext cx="1411549" cy="1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7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36224 -0.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12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50612 -0.3972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7 L 0.19792 -0.39328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0.50625 0.10393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07864 -0.38912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5742 -0.38958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0.21966 -0.39213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7.40741E-7 L -0.21875 0.09792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36302 0.10046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44" grpId="0"/>
      <p:bldP spid="44" grpId="1"/>
      <p:bldP spid="45" grpId="0"/>
      <p:bldP spid="45" grpId="1"/>
      <p:bldP spid="46" grpId="0"/>
      <p:bldP spid="46" grpId="1"/>
      <p:bldP spid="49" grpId="0"/>
      <p:bldP spid="49" grpId="1"/>
      <p:bldP spid="50" grpId="0"/>
      <p:bldP spid="50" grpId="1"/>
      <p:bldP spid="53" grpId="0"/>
      <p:bldP spid="53" grpId="1"/>
      <p:bldP spid="54" grpId="0"/>
      <p:bldP spid="54" grpId="1"/>
      <p:bldP spid="89" grpId="0"/>
      <p:bldP spid="89" grpId="1"/>
      <p:bldP spid="94" grpId="0"/>
      <p:bldP spid="9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2DCAF65-1F7B-4B32-A5A0-E804BC8BE626}"/>
</file>

<file path=customXml/itemProps2.xml><?xml version="1.0" encoding="utf-8"?>
<ds:datastoreItem xmlns:ds="http://schemas.openxmlformats.org/officeDocument/2006/customXml" ds:itemID="{3799A4B9-26EF-40A7-AFEC-C95C2C074411}"/>
</file>

<file path=customXml/itemProps3.xml><?xml version="1.0" encoding="utf-8"?>
<ds:datastoreItem xmlns:ds="http://schemas.openxmlformats.org/officeDocument/2006/customXml" ds:itemID="{3ECE192E-E513-41E8-80B3-42D0707C6F69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27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2025-11-04T20:39:46Z</dcterms:created>
  <dcterms:modified xsi:type="dcterms:W3CDTF">2025-11-06T16:31:59Z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