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0" d="100"/>
          <a:sy n="60" d="100"/>
        </p:scale>
        <p:origin x="1459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958D-12D9-4907-B7C7-AFE5E94BE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9D7B870-ECC7-45BF-B3C0-7035AD660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C3A22A-363E-4E4F-A8AF-B988E921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EF06B0-8E02-41C3-A72D-A4BC81A0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7B3B52-1203-4749-89DB-1B3FE56F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005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9D71C-D8A7-4FFF-84B6-0A56DDB9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4B2BFEC-79C9-4FF3-86E1-36710A231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CD6E22-5AC7-433C-A05F-92D97079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570078-F00C-4630-A16B-E3B60C5A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8301A5-7179-4010-873A-86F701E7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628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5A43D0-507D-48B1-9EBA-1A38F6B83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EE22D82-A262-49FB-930A-29885DABA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AB484-5176-4545-A492-A065C5EB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16346C4-F2DB-42CF-8E04-B614E9E7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31B044-29B6-4E76-9A24-124B3290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19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01307-7EF3-4DB2-BC76-200DA7DB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57EC74-774A-4910-A43E-E77936D33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5CA83-EC5A-4310-AA5B-6BF6D404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284CB8-1909-4974-A3FB-72D7143C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C6B41E-E4DD-4050-85D2-1F829803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280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842BE-F841-4CBA-BE23-E0836E90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46EEDA-D3A6-434E-B5A1-440EE86AE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CCB627-910F-4120-AA5E-E3F474F4B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41AE97-7086-4696-9736-D729D7E3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1EE6FF-37A8-4704-A93B-A2EF7A17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7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B3E2B-2887-4CB3-A5B8-D64457A3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8FF33A-A4C6-40A9-B36B-E87EC86B1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B9956C7-AE73-4068-9C86-9E894E6B9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058B420-4F04-4CED-841B-47378732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42A4356-81E3-48A7-AB1A-30BF691C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FEC0A65-9123-4297-B002-18D89375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084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80F40-FE19-46AB-A9C0-81E98FB6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E396AFC-B7BE-47C0-97AE-F8750D361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3301673-852F-4292-8FCA-EC864D24C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CA9014E-61E7-4DFE-94D5-AB7088183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80DFB1B-5328-4744-A0B2-26960EB00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29A290F-4CF6-4C33-A894-7FFF1319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B4B094B-4D10-44D8-940B-E9376145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1F80C79-DFF3-46DD-95FB-4D56E936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356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FB683-BC7A-4AF5-AB3D-7B3D5021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CADE8E4-DDC0-440A-B923-AC74DCF4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BBD1A74-BE2A-480C-92E4-E1F3B287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3FA2D43-6F19-4729-8987-92C8AB86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797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36EF9E-BB35-41C8-8FF9-81D89AFF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0401502-9BC0-426E-AF79-5244233F0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8C0CED-3536-4192-BF58-35A8D1D4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92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5ECAB-0BFB-4B08-A7FB-C645403B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F7C732-3AA7-4426-8B67-5B3616B8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312CCA-C905-49DA-B429-CA6EAFFED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777E04-A9AA-4367-8912-CAEEE5DF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7C0599-6AE2-4280-8407-467EB43F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673F0A-8407-4B0E-AFE4-214BA21A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599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9E6A5-5860-4CAF-B2E6-D60779F2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A614FEA-8419-46B4-A228-D5200334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69C7E10-A2ED-42F4-B21B-6CD5FAA59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49DAC46-549E-4299-9431-CA3F2D81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2C9E43-ECDF-42E8-865E-AAAA3F8F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79F655-0CFB-446D-BF39-ADF4168A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84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C02F286-647C-4780-A4E0-4287D6A1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853991-414E-4A3F-A7BF-DC54B490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02354F-C1EC-48C6-9AE9-B7DF8AE27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BF69B0-C683-4446-89D1-7E6BABC67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826286-7C87-4C75-8A12-7AA129F61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47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4F76FB-0DD9-44E9-A499-8166EAA16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"/>
            <a:ext cx="12192000" cy="69176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9110E2-6DBE-4E82-8592-242024366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6773" y="4093716"/>
            <a:ext cx="2878017" cy="32377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F2DE49-DAB4-4F59-8100-8965EB118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02" y="78302"/>
            <a:ext cx="1341155" cy="13411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F4D7B9-5D43-41CB-B9A1-90C66F792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5"/>
          <a:stretch/>
        </p:blipFill>
        <p:spPr>
          <a:xfrm>
            <a:off x="3606751" y="3017520"/>
            <a:ext cx="1236406" cy="11227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C2AC9E-0CA8-4E41-A354-F6E036BCCD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4"/>
          <a:stretch/>
        </p:blipFill>
        <p:spPr>
          <a:xfrm>
            <a:off x="6658974" y="2742010"/>
            <a:ext cx="1341155" cy="15119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D4CE576-A1D9-4AA2-8B88-64A1B1AF73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18046" r="10026" b="15646"/>
          <a:stretch/>
        </p:blipFill>
        <p:spPr>
          <a:xfrm>
            <a:off x="10109200" y="3429000"/>
            <a:ext cx="1854200" cy="151191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058884-8B91-49F4-B27A-4F93C6C550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r="11294"/>
          <a:stretch/>
        </p:blipFill>
        <p:spPr>
          <a:xfrm flipH="1">
            <a:off x="7999589" y="3017520"/>
            <a:ext cx="1199683" cy="15119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4AC5DC0-EBFF-4896-AFEF-902B6F2FED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/>
          <a:stretch/>
        </p:blipFill>
        <p:spPr>
          <a:xfrm flipH="1">
            <a:off x="-710175" y="2742010"/>
            <a:ext cx="2678675" cy="4222759"/>
          </a:xfrm>
          <a:prstGeom prst="rect">
            <a:avLst/>
          </a:prstGeom>
        </p:spPr>
      </p:pic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95F23826-D367-4E0A-BAED-44D4B773326E}"/>
              </a:ext>
            </a:extLst>
          </p:cNvPr>
          <p:cNvGrpSpPr/>
          <p:nvPr/>
        </p:nvGrpSpPr>
        <p:grpSpPr>
          <a:xfrm>
            <a:off x="613972" y="82722"/>
            <a:ext cx="2043164" cy="1463171"/>
            <a:chOff x="613972" y="82722"/>
            <a:chExt cx="2043164" cy="1463171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4735502-9E3C-495D-9223-FE668F735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72" y="82722"/>
              <a:ext cx="1142165" cy="1142165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ECCC7AF-137B-44DE-B9F6-689C34E7F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571" y="715328"/>
              <a:ext cx="830565" cy="83056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97CFF5C-55A9-4AE3-A156-C2B5ACFB6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420" y="414575"/>
              <a:ext cx="971434" cy="97143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8F5CB5F-8C6E-4A51-B8BB-9F0372CF94B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6561"/>
          <a:stretch/>
        </p:blipFill>
        <p:spPr>
          <a:xfrm>
            <a:off x="1968500" y="3874000"/>
            <a:ext cx="1935662" cy="24942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1B3AAD-48FA-4778-9EA1-844625E5F4B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r="15210" b="10095"/>
          <a:stretch/>
        </p:blipFill>
        <p:spPr>
          <a:xfrm>
            <a:off x="3454400" y="4529436"/>
            <a:ext cx="3492500" cy="35201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2C55331-9A63-4F3C-8D10-01365D367B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1331">
            <a:off x="4246834" y="4891605"/>
            <a:ext cx="1117266" cy="1117266"/>
          </a:xfrm>
          <a:prstGeom prst="rect">
            <a:avLst/>
          </a:prstGeom>
        </p:spPr>
      </p:pic>
      <p:grpSp>
        <p:nvGrpSpPr>
          <p:cNvPr id="38" name="Группа 26">
            <a:extLst>
              <a:ext uri="{FF2B5EF4-FFF2-40B4-BE49-F238E27FC236}">
                <a16:creationId xmlns:a16="http://schemas.microsoft.com/office/drawing/2014/main" id="{BE0B7132-41D4-4EC4-827C-9F4354381054}"/>
              </a:ext>
            </a:extLst>
          </p:cNvPr>
          <p:cNvGrpSpPr/>
          <p:nvPr/>
        </p:nvGrpSpPr>
        <p:grpSpPr>
          <a:xfrm>
            <a:off x="4317232" y="300045"/>
            <a:ext cx="852074" cy="830565"/>
            <a:chOff x="1064870" y="416689"/>
            <a:chExt cx="2060294" cy="1990846"/>
          </a:xfrm>
        </p:grpSpPr>
        <p:sp>
          <p:nvSpPr>
            <p:cNvPr id="39" name="Прямоугольник: скругленные углы 1">
              <a:extLst>
                <a:ext uri="{FF2B5EF4-FFF2-40B4-BE49-F238E27FC236}">
                  <a16:creationId xmlns:a16="http://schemas.microsoft.com/office/drawing/2014/main" id="{6D0D61BD-9D3F-406B-80DF-6C6AEA721F50}"/>
                </a:ext>
              </a:extLst>
            </p:cNvPr>
            <p:cNvSpPr/>
            <p:nvPr/>
          </p:nvSpPr>
          <p:spPr>
            <a:xfrm>
              <a:off x="1064870" y="416689"/>
              <a:ext cx="2060294" cy="1990846"/>
            </a:xfrm>
            <a:prstGeom prst="roundRect">
              <a:avLst>
                <a:gd name="adj" fmla="val 30039"/>
              </a:avLst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Picture 2" descr="Вопросительный знак —, 45% OFF">
              <a:extLst>
                <a:ext uri="{FF2B5EF4-FFF2-40B4-BE49-F238E27FC236}">
                  <a16:creationId xmlns:a16="http://schemas.microsoft.com/office/drawing/2014/main" id="{E94F889D-C51D-4C70-8C9A-6CB80459B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180" y="847111"/>
              <a:ext cx="1480534" cy="140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26">
            <a:extLst>
              <a:ext uri="{FF2B5EF4-FFF2-40B4-BE49-F238E27FC236}">
                <a16:creationId xmlns:a16="http://schemas.microsoft.com/office/drawing/2014/main" id="{B6080121-D7AA-4328-982A-317AEAC82539}"/>
              </a:ext>
            </a:extLst>
          </p:cNvPr>
          <p:cNvGrpSpPr/>
          <p:nvPr/>
        </p:nvGrpSpPr>
        <p:grpSpPr>
          <a:xfrm>
            <a:off x="5309634" y="300045"/>
            <a:ext cx="852074" cy="830565"/>
            <a:chOff x="1064870" y="416689"/>
            <a:chExt cx="2060294" cy="1990846"/>
          </a:xfrm>
        </p:grpSpPr>
        <p:sp>
          <p:nvSpPr>
            <p:cNvPr id="22" name="Прямоугольник: скругленные углы 1">
              <a:extLst>
                <a:ext uri="{FF2B5EF4-FFF2-40B4-BE49-F238E27FC236}">
                  <a16:creationId xmlns:a16="http://schemas.microsoft.com/office/drawing/2014/main" id="{ADB5A827-020B-482B-A88D-CD8C3B8DECFE}"/>
                </a:ext>
              </a:extLst>
            </p:cNvPr>
            <p:cNvSpPr/>
            <p:nvPr/>
          </p:nvSpPr>
          <p:spPr>
            <a:xfrm>
              <a:off x="1064870" y="416689"/>
              <a:ext cx="2060294" cy="1990846"/>
            </a:xfrm>
            <a:prstGeom prst="roundRect">
              <a:avLst>
                <a:gd name="adj" fmla="val 30039"/>
              </a:avLst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9D6664CC-91F1-4A01-8F8E-B3586FB7A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20934" y="564889"/>
              <a:ext cx="1562721" cy="154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39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300C392-63D7-4399-8F6C-016F07EE4A19}"/>
</file>

<file path=customXml/itemProps2.xml><?xml version="1.0" encoding="utf-8"?>
<ds:datastoreItem xmlns:ds="http://schemas.openxmlformats.org/officeDocument/2006/customXml" ds:itemID="{B0B4FBF9-E5ED-4F52-88B0-BE03FCA89B20}"/>
</file>

<file path=customXml/itemProps3.xml><?xml version="1.0" encoding="utf-8"?>
<ds:datastoreItem xmlns:ds="http://schemas.openxmlformats.org/officeDocument/2006/customXml" ds:itemID="{404685C5-6403-40E5-B123-7D8C23BF4AE7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10</cp:revision>
  <dcterms:created xsi:type="dcterms:W3CDTF">2025-11-06T13:55:04Z</dcterms:created>
  <dcterms:modified xsi:type="dcterms:W3CDTF">2025-11-06T15:43:11Z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