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459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F76FB-0DD9-44E9-A499-8166EAA1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917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773" y="4093716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02" y="78302"/>
            <a:ext cx="1341155" cy="1341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51" y="3017520"/>
            <a:ext cx="1236406" cy="12364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74" y="2742010"/>
            <a:ext cx="1511916" cy="15119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3017520"/>
            <a:ext cx="2280138" cy="22801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8833" y="3017520"/>
            <a:ext cx="1511915" cy="15119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0175" y="2742010"/>
            <a:ext cx="3167070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613972" y="82722"/>
            <a:ext cx="2043164" cy="1463171"/>
            <a:chOff x="613972" y="82722"/>
            <a:chExt cx="2043164" cy="146317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" y="82722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71" y="715328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20" y="414575"/>
              <a:ext cx="971434" cy="97143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13" y="3874000"/>
            <a:ext cx="2494219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29" y="4529435"/>
            <a:ext cx="5022931" cy="39154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4246834" y="4891605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4317232" y="300045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5309634" y="300045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BE11AA7-6D2E-4001-841E-7369599ED6E4}"/>
</file>

<file path=customXml/itemProps2.xml><?xml version="1.0" encoding="utf-8"?>
<ds:datastoreItem xmlns:ds="http://schemas.openxmlformats.org/officeDocument/2006/customXml" ds:itemID="{4DB47518-E322-4D07-B327-073EADDE2E75}"/>
</file>

<file path=customXml/itemProps3.xml><?xml version="1.0" encoding="utf-8"?>
<ds:datastoreItem xmlns:ds="http://schemas.openxmlformats.org/officeDocument/2006/customXml" ds:itemID="{AACFD841-4439-4077-B455-24F96EEAA0D9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2025-11-06T13:55:04Z</dcterms:created>
  <dcterms:modified xsi:type="dcterms:W3CDTF">2025-11-06T15:40:52Z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