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25"/>
  </p:normalViewPr>
  <p:slideViewPr>
    <p:cSldViewPr snapToGrid="0">
      <p:cViewPr varScale="1">
        <p:scale>
          <a:sx n="100" d="100"/>
          <a:sy n="100" d="100"/>
        </p:scale>
        <p:origin x="6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06.11.2025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796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1322" y="3501664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79855" y="5983347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6098" y="6051757"/>
            <a:ext cx="572754" cy="445460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465342" y="3570941"/>
            <a:ext cx="567494" cy="484368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63641" y="3578438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12532" y="6053019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695543" y="3535858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59816" y="5954077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063324" y="3570941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689821" y="604636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390652" y="1997402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3035126" y="2214476"/>
            <a:ext cx="1317141" cy="1279274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48826" y="2078954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51" b="31962" l="48839" r="78481"/>
                      </a14:imgEffect>
                    </a14:imgLayer>
                  </a14:imgProps>
                </a:ext>
              </a:extLst>
            </a:blip>
            <a:stretch>
              <a:fillRect l="-121810" r="-48077" b="-181584"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0090658" y="2206837"/>
            <a:ext cx="1383182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24184" y="4461284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7624184" y="816102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6119646" y="696273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479800" y="746417"/>
            <a:ext cx="947540" cy="876578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6096000" y="713444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856189" y="735676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558232" y="771049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558232" y="739234"/>
            <a:ext cx="965200" cy="89909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6156378" y="0"/>
            <a:ext cx="1287837" cy="1596472"/>
            <a:chOff x="-94292" y="-28575"/>
            <a:chExt cx="263250" cy="31298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-94292" y="115905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451242" y="656768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748266" y="709027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pic>
        <p:nvPicPr>
          <p:cNvPr id="103" name="Рисунок 10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F3C925D-19EC-CFB1-5CA5-0C0019F20F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1606" y="-57323"/>
            <a:ext cx="1308162" cy="1324446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D61EE89-FF4F-4F0D-A3F0-0672B5BB6A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71126" y="928974"/>
            <a:ext cx="4970875" cy="502510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B7D682D4-3650-1CFA-B45E-B60067EA87F0}"/>
              </a:ext>
            </a:extLst>
          </p:cNvPr>
          <p:cNvSpPr txBox="1"/>
          <p:nvPr/>
        </p:nvSpPr>
        <p:spPr>
          <a:xfrm>
            <a:off x="9695543" y="-420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40B082-47F2-44C3-910F-F89E65B0B1C7}"/>
</file>

<file path=customXml/itemProps2.xml><?xml version="1.0" encoding="utf-8"?>
<ds:datastoreItem xmlns:ds="http://schemas.openxmlformats.org/officeDocument/2006/customXml" ds:itemID="{6B5A6469-ED04-4EB1-B00D-99BD6BE2E4D7}"/>
</file>

<file path=customXml/itemProps3.xml><?xml version="1.0" encoding="utf-8"?>
<ds:datastoreItem xmlns:ds="http://schemas.openxmlformats.org/officeDocument/2006/customXml" ds:itemID="{107A38DB-65B7-4DAD-A7F1-C568E232554E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2025-11-03T18:40:26Z</dcterms:created>
  <dcterms:modified xsi:type="dcterms:W3CDTF">2025-11-06T10:51:33Z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