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10577-A20B-C66A-EF58-655B0B2B3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DC126E-7993-F3DC-3A1E-2FFBE15C3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AF496-B065-F37B-3B58-22608F51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1D98B1-532E-8B1E-F3A9-26861AA9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62BAD-A24D-865A-4C79-4F2154DC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6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6640B-2A8A-FCFE-A8F3-76D2F73B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E7AD95-15F8-9881-E027-9A3BBE545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F7DF80-194F-621E-302F-E4C3563E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FE3F9-ADB3-AC07-A4FF-79E777DC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B7604-1D6D-E12A-02F0-5EA84002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0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641789-D4FB-6EC5-6AA8-5D97B5EC1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C6A871-0E93-8DFC-9B40-417C878F2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097ED1-B6A5-5055-EC79-883E0658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D77D4-DC6B-D5FE-BAF4-32517823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F22424-4C5C-EAED-8EDA-7A053B7B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62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E1E70-26B9-FA0E-E1CA-DE703301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773C0-A383-10A2-8E21-5012984DF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7EF8E0-0B2E-EA33-A8D1-0FE9F25F0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A1599-9CE9-046E-8222-C88B7340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78110-F024-D05F-40AD-8E804806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73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28BB7-B5A7-0CCF-D1E8-C4A078D16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1E3D23-AE42-77D2-101B-F3182FB97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AFF2E-E431-B0C3-2A75-3FF79CA1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B7D565-9288-0A5F-565D-D19D4AB2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7B42F-EB8E-08AB-E8BE-751632FD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87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EFFB1-9DB0-1EF1-0B96-07921D14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8B678C-94CD-AE9E-E6F9-8A0782CE0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04AD6D-99DB-C8E0-A38A-8DFFBA09D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3FD77E-B9FC-D845-FB9A-1065FE913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213C31-EF2D-39E4-8A97-CC42C67E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6DDCB3-5CD1-0951-0839-56AA4703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99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C5D6A-59E6-41A9-B5D0-7DEA6E559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D31288-C399-71C9-62E7-311AB93BD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C3927A-E738-4814-7905-C04C70E1E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21AF00-8A35-B7BC-174C-8A458534F8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872FFB-1B83-FB45-41CF-7E6BF606E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75572E-5CDC-ED47-C6C8-DBB081BE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B567D1-B37D-4D63-4A68-373BBED6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1876B6-ED98-28F9-73A2-F058130C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8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AAF27-9870-AC24-87CB-B2E8E3D9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AC9316-9282-F1FF-DC46-981CDB2B7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88EA96-D218-7BE1-F6C7-51CAD974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32705E-4CBD-E6B1-3AB5-7492B93C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3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369441-51A9-905A-84BC-D45BE4DE7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BEF189-5501-861D-014C-A3E8D33C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C7A703-D786-52D8-BA89-CEDCA58A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2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D4679-2892-9C83-27A9-4E5EABCC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7101C2-B428-9EEA-753A-AA8FF138A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6ABD22-44A1-5A60-DD2A-8ACE8C786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07204A-D981-9189-35BF-9EA4FC364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082936-B75D-C988-A5CB-F4EA6B92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56C8BC-543B-2CFB-9B95-2144827F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7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922F0-C0DC-0A4C-1D69-94632974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7510F3-0A34-22B2-C087-C1C308096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63FFBC-68A1-121D-74AD-0D55FED73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543CA5-979E-26EA-9F44-5C93484EC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C94459-4F12-57CB-EBAD-63082525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74E4FB-0287-E264-ABC6-A4187E09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8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65DA0-CC7B-A0A2-8EDD-A9AAE31F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7D30C9-9BE8-7C90-EABA-D615B0613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56E376-D107-EBC9-DA91-1AE2DE4A7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31C3B-EE1A-4305-982E-C5992A2DACD4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05945-1849-1AC5-05F1-15E14C19C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84F180-642A-5F23-1840-A7C13C478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7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23AB0-6F49-DB89-33ED-B217F2EFC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578" y="-61870"/>
            <a:ext cx="12215577" cy="69803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44D19-4071-E311-C7C4-FA461C28B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9981"/>
          <a:stretch>
            <a:fillRect/>
          </a:stretch>
        </p:blipFill>
        <p:spPr>
          <a:xfrm>
            <a:off x="6820464" y="4249120"/>
            <a:ext cx="1976705" cy="249034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473D48-C9E7-97F8-4881-226B811B8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9548" y="4174130"/>
            <a:ext cx="2490346" cy="249034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8BD9AD-6007-8AD7-950B-FC965FBBB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187" y="4145489"/>
            <a:ext cx="2625520" cy="262552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E808E8-1502-651B-692D-FA6394B820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70" y="4309533"/>
            <a:ext cx="2448963" cy="2448963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329A28C-E5BE-672F-C8FC-473E1C583F51}"/>
              </a:ext>
            </a:extLst>
          </p:cNvPr>
          <p:cNvSpPr/>
          <p:nvPr/>
        </p:nvSpPr>
        <p:spPr>
          <a:xfrm>
            <a:off x="193183" y="2945441"/>
            <a:ext cx="1837267" cy="7692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Мій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9889B0C-57C9-0BBF-3F75-CA26978A10CA}"/>
              </a:ext>
            </a:extLst>
          </p:cNvPr>
          <p:cNvGrpSpPr/>
          <p:nvPr/>
        </p:nvGrpSpPr>
        <p:grpSpPr>
          <a:xfrm>
            <a:off x="2547707" y="2920120"/>
            <a:ext cx="1927818" cy="830997"/>
            <a:chOff x="2547707" y="2920120"/>
            <a:chExt cx="1927818" cy="830997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44A66E1-AE98-4B6A-602A-3DDCC65FF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47707" y="2945441"/>
              <a:ext cx="1847248" cy="78035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9045CF-DC66-AFD2-B3A7-32356A496EFF}"/>
                </a:ext>
              </a:extLst>
            </p:cNvPr>
            <p:cNvSpPr txBox="1"/>
            <p:nvPr/>
          </p:nvSpPr>
          <p:spPr>
            <a:xfrm>
              <a:off x="2742164" y="2920120"/>
              <a:ext cx="17333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Мої</a:t>
              </a:r>
              <a:endParaRPr lang="ru-RU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7C7ECE5-76FB-2A22-A2E1-C6B2A498192E}"/>
              </a:ext>
            </a:extLst>
          </p:cNvPr>
          <p:cNvGrpSpPr/>
          <p:nvPr/>
        </p:nvGrpSpPr>
        <p:grpSpPr>
          <a:xfrm>
            <a:off x="4772614" y="2909025"/>
            <a:ext cx="1847248" cy="830997"/>
            <a:chOff x="4772614" y="2909025"/>
            <a:chExt cx="1847248" cy="83099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7A7D875-C4F9-762A-4839-D8737E508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72614" y="2945441"/>
              <a:ext cx="1847248" cy="78035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FC2AD4-4273-6359-DAE2-9EAA2FFAE4EF}"/>
                </a:ext>
              </a:extLst>
            </p:cNvPr>
            <p:cNvSpPr txBox="1"/>
            <p:nvPr/>
          </p:nvSpPr>
          <p:spPr>
            <a:xfrm>
              <a:off x="4970570" y="2909025"/>
              <a:ext cx="15155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Моя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2B739B9-621B-967A-16EA-174A5BE482EC}"/>
              </a:ext>
            </a:extLst>
          </p:cNvPr>
          <p:cNvGrpSpPr/>
          <p:nvPr/>
        </p:nvGrpSpPr>
        <p:grpSpPr>
          <a:xfrm>
            <a:off x="7114907" y="2903369"/>
            <a:ext cx="1886621" cy="830997"/>
            <a:chOff x="7114907" y="2903369"/>
            <a:chExt cx="1886621" cy="83099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BD04CCD-BE65-23B3-57F0-3AC80E4C7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14907" y="2934346"/>
              <a:ext cx="1847248" cy="78035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58CF2A-1219-548C-D474-34D5F0C4AF02}"/>
                </a:ext>
              </a:extLst>
            </p:cNvPr>
            <p:cNvSpPr txBox="1"/>
            <p:nvPr/>
          </p:nvSpPr>
          <p:spPr>
            <a:xfrm>
              <a:off x="7329361" y="2903369"/>
              <a:ext cx="16721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>
                  <a:latin typeface="Arial" panose="020B0604020202020204" pitchFamily="34" charset="0"/>
                  <a:cs typeface="Arial" panose="020B0604020202020204" pitchFamily="34" charset="0"/>
                </a:rPr>
                <a:t>Моє</a:t>
              </a:r>
              <a:endParaRPr lang="ru-RU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1B1CF51-89B8-208D-AC93-51044CFA3220}"/>
              </a:ext>
            </a:extLst>
          </p:cNvPr>
          <p:cNvSpPr/>
          <p:nvPr/>
        </p:nvSpPr>
        <p:spPr>
          <a:xfrm>
            <a:off x="3772411" y="118534"/>
            <a:ext cx="3342495" cy="25986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EDD8AB6-5DC3-79E9-E917-D893213F23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345" y="3318933"/>
            <a:ext cx="3439563" cy="343956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2819797-8BF4-EEBE-F7D5-0F3B5B2410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25" y="86991"/>
            <a:ext cx="2695469" cy="27434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D0B8C6E-9FED-4910-F3C9-132B32A4DE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84" y="-195257"/>
            <a:ext cx="3342494" cy="334249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4EBDF93-70E1-47F6-1ED8-C0B30D02A6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16" y="61671"/>
            <a:ext cx="2644541" cy="268395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BB0852F-7645-966E-1878-C334CE2DB7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83" y="39279"/>
            <a:ext cx="2758711" cy="275871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399AEA-2ECC-F715-933F-090FA5093E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24" y="-3498"/>
            <a:ext cx="2695469" cy="269546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704A230-460B-E0A4-F80F-949D86E4C2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23" y="132583"/>
            <a:ext cx="2558874" cy="255887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F1D2DF3-56B8-3A37-097A-C4F0F286ED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97" y="-146122"/>
            <a:ext cx="3087385" cy="309156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D6440E6-1D9A-BE9F-7DB0-24D19088BC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84" y="31291"/>
            <a:ext cx="2879016" cy="287901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E31D715-34D8-D4B1-1EFF-6E9F2D6999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88" y="-220577"/>
            <a:ext cx="3248890" cy="324889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FCF3288-1442-B91F-0744-6C13FCACFB6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38" y="158338"/>
            <a:ext cx="3301857" cy="330185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8207547-3391-F55B-8284-6048FADA9AE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95" y="-66314"/>
            <a:ext cx="1639200" cy="165210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323C22D-3BB5-AD45-AD03-FAC8C7BEEAB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64" y="159424"/>
            <a:ext cx="2558829" cy="26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8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32574FD-7DF7-49D5-87D1-AEFDE5BEABFE}"/>
</file>

<file path=customXml/itemProps2.xml><?xml version="1.0" encoding="utf-8"?>
<ds:datastoreItem xmlns:ds="http://schemas.openxmlformats.org/officeDocument/2006/customXml" ds:itemID="{60267193-6B9D-4B9E-B013-89347BC5135C}"/>
</file>

<file path=customXml/itemProps3.xml><?xml version="1.0" encoding="utf-8"?>
<ds:datastoreItem xmlns:ds="http://schemas.openxmlformats.org/officeDocument/2006/customXml" ds:itemID="{93C44351-CCAA-423E-80F8-1BA9FAB40F06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2025-11-05T20:19:53Z</dcterms:created>
  <dcterms:modified xsi:type="dcterms:W3CDTF">2025-11-06T14:04:37Z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