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DBA9BB-A37F-6573-4D04-C09B223CF6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C437571-ED9C-E7DB-E034-4F9B13ABC9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644108-4F66-200C-048A-E281023ED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8F96-ABEC-4692-9EAF-78E1A897468E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D80D8C-5643-A430-7EA1-74C388A4B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079AEF-A006-B9BA-66A2-F343992BA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EC9C-E070-4851-91BE-B76C8D31BB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961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532C19-8284-3A8D-44E9-91CC90915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9DAB674-37DD-23BF-12B3-B03F30DA85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516723-2A1E-7511-37C7-BA1EFB84D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8F96-ABEC-4692-9EAF-78E1A897468E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5F17FE-91B3-F71E-D45E-69909E194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29EB82-2369-805C-7CC8-2F7FB7B44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EC9C-E070-4851-91BE-B76C8D31BB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554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AB2D24C-1879-2BD9-50FB-970A29198E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37E541-4BBA-794D-9BD6-D739483029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3AC4FC-F567-E92D-9E29-1C7887C17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8F96-ABEC-4692-9EAF-78E1A897468E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0727A8-8D5D-9BD5-6AE0-774FBDA40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77D139-7827-CAC0-C848-EAC0C2F90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EC9C-E070-4851-91BE-B76C8D31BB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747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98914A-62FB-D00B-9BAD-AE8D890B8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7328B4-3AED-11E9-39AD-C004BEEBF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C98979-373C-C54C-8FD8-4F34C279D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8F96-ABEC-4692-9EAF-78E1A897468E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D90AED-7C3A-166D-AED6-C687DA7AA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CDD7B3-EDA8-C1A1-1775-EA0FF949B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EC9C-E070-4851-91BE-B76C8D31BB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99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9100F2-1399-C414-A849-F1CF131C3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ED1A08-3E1C-E138-0207-1F01908CB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DA71DF-D67F-89BF-B580-44ED1A99F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8F96-ABEC-4692-9EAF-78E1A897468E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1AD80C-29D8-CBD8-B8A3-E935F2C7D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9589B8-F75F-5E29-E943-F44B81A65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EC9C-E070-4851-91BE-B76C8D31BB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877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953D25-ED3A-0814-CDDF-40B29E0E5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8C7DD7-A765-4CF0-7BD3-6F1D026C32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27531CE-DBBB-D657-06A4-6A22C2BACD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8D13810-6775-3BB7-1C67-93436F362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8F96-ABEC-4692-9EAF-78E1A897468E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3634A6-B275-5041-1C0C-BFAD8DF6E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3DF3B8-DC98-662B-3576-662BE3B08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EC9C-E070-4851-91BE-B76C8D31BB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84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8E22E0-3759-1BFB-DBEF-00F53E8A6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22BE76-2630-AC2A-6DD9-C12C2B7DC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715E797-3B1F-B577-22E3-4AD6168517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20A936D-268B-E6B1-FA8E-488092494F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19086D1-F5EC-4227-313C-67EB512D8C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8D5EFE5-1ADF-2336-BE11-B84EA3F30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8F96-ABEC-4692-9EAF-78E1A897468E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D213C89-1640-C47B-C03F-4C7956249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E2AD6CC-2B8F-BEDE-A802-54875CFA6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EC9C-E070-4851-91BE-B76C8D31BB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819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3E860B-C192-9369-4812-C4A8FF1E4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E4A025C-3897-5E6B-3C07-8969ACC95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8F96-ABEC-4692-9EAF-78E1A897468E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ACD119-F114-BCF2-E19B-3582AD9B9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5777AF9-F322-25BE-99F0-1EB88C79B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EC9C-E070-4851-91BE-B76C8D31BB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140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C79EB27-E68E-585A-9650-E937DF8EF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8F96-ABEC-4692-9EAF-78E1A897468E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BD8A25C-B116-5785-11CC-4BE30C9BA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F43EFE7-11CB-701A-8808-C054899D1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EC9C-E070-4851-91BE-B76C8D31BB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918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A1A389-954B-6642-5000-42EE68121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4798FC-B421-89C8-FB22-7DD0A975A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4642332-522C-F561-AB5D-49BAC359E7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8CE7F5-CBAE-69CB-E76B-FE78BE1C8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8F96-ABEC-4692-9EAF-78E1A897468E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1629530-9025-1BFD-E997-EF9A19B7C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6A37EF9-FADB-C4E0-8B48-8B86AE5F4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EC9C-E070-4851-91BE-B76C8D31BB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28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84EEE1-192E-C73C-2B42-68F90D607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495BB0-8A96-D081-8EA1-E62E42E04A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3BBCDD4-BCE3-F7EF-B681-DFD6FD97A2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48F89C-8890-9DC0-7EB1-8CB05491B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8F96-ABEC-4692-9EAF-78E1A897468E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43D995-9515-7734-701F-ABCC964C4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CAD364-204D-BD28-0482-1105B6F23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EC9C-E070-4851-91BE-B76C8D31BB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93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DA3723-5840-1FFA-54F2-403975CEE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CC8236-334D-909B-1B4C-05C0BFD1B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20D75A-EBFC-57BF-CF8D-22273D6C90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C8F96-ABEC-4692-9EAF-78E1A897468E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005280-F377-5A18-BC2D-DE371D23C2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B90572-80BA-CDA9-7690-08C9C4D7E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3EC9C-E070-4851-91BE-B76C8D31BB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142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0B08C9-AAEA-200A-0EBA-E5BB46491B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EC4430F-6DC5-2AEF-A4BD-233D813101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7" y="-110067"/>
            <a:ext cx="12194117" cy="696806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613D2F6-5192-7540-A820-74696BF4FC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918" y="3606490"/>
            <a:ext cx="2810116" cy="2810116"/>
          </a:xfrm>
          <a:prstGeom prst="rect">
            <a:avLst/>
          </a:prstGeom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8715BEB9-5BDD-A14B-3612-EC22D39811B8}"/>
              </a:ext>
            </a:extLst>
          </p:cNvPr>
          <p:cNvGrpSpPr/>
          <p:nvPr/>
        </p:nvGrpSpPr>
        <p:grpSpPr>
          <a:xfrm>
            <a:off x="1603808" y="166245"/>
            <a:ext cx="4631235" cy="4100180"/>
            <a:chOff x="32727" y="812417"/>
            <a:chExt cx="2379134" cy="1981200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ECE5A97B-0950-48AF-4232-781A73EBF7FD}"/>
                </a:ext>
              </a:extLst>
            </p:cNvPr>
            <p:cNvSpPr/>
            <p:nvPr/>
          </p:nvSpPr>
          <p:spPr>
            <a:xfrm>
              <a:off x="32727" y="812417"/>
              <a:ext cx="2379134" cy="19812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Зайцю</a:t>
              </a:r>
              <a:r>
                <a:rPr kumimoji="0" lang="ru-RU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холодно </a:t>
              </a:r>
              <a:r>
                <a:rPr kumimoji="0" lang="ru-RU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сидіти</a:t>
              </a:r>
              <a:r>
                <a: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Показуємо</a:t>
              </a:r>
              <a:r>
                <a:rPr kumimoji="0" lang="ru-RU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ru-RU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вушка</a:t>
              </a:r>
              <a:r>
                <a:rPr kumimoji="0" lang="ru-RU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43E8C318-FEF4-4D06-1A86-D15077471D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005" b="11507"/>
            <a:stretch>
              <a:fillRect/>
            </a:stretch>
          </p:blipFill>
          <p:spPr>
            <a:xfrm>
              <a:off x="357378" y="1411895"/>
              <a:ext cx="1681886" cy="1168695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56949A58-7B34-B293-5899-B9073278D82E}"/>
              </a:ext>
            </a:extLst>
          </p:cNvPr>
          <p:cNvGrpSpPr/>
          <p:nvPr/>
        </p:nvGrpSpPr>
        <p:grpSpPr>
          <a:xfrm>
            <a:off x="1590641" y="188449"/>
            <a:ext cx="4657567" cy="4100180"/>
            <a:chOff x="3074807" y="1211673"/>
            <a:chExt cx="2379134" cy="1981200"/>
          </a:xfrm>
        </p:grpSpPr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A19985F7-0231-96DA-A301-B7E917BDDF14}"/>
                </a:ext>
              </a:extLst>
            </p:cNvPr>
            <p:cNvSpPr/>
            <p:nvPr/>
          </p:nvSpPr>
          <p:spPr>
            <a:xfrm>
              <a:off x="3074807" y="1211673"/>
              <a:ext cx="2379134" cy="19812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3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Треба</a:t>
              </a:r>
              <a:r>
                <a:rPr kumimoji="0" lang="ru-RU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лапки </a:t>
              </a:r>
              <a:r>
                <a:rPr lang="ru-RU" sz="32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розігріти</a:t>
              </a:r>
              <a:r>
                <a: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Тремо</a:t>
              </a:r>
              <a:r>
                <a:rPr kumimoji="0" lang="ru-RU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ru-RU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долоні</a:t>
              </a:r>
              <a:r>
                <a:rPr kumimoji="0" lang="ru-RU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70572777-8CFC-96A1-979D-CD688AF2F9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83" r="6436" b="1565"/>
            <a:stretch>
              <a:fillRect/>
            </a:stretch>
          </p:blipFill>
          <p:spPr>
            <a:xfrm rot="16200000">
              <a:off x="3735783" y="1425770"/>
              <a:ext cx="1269866" cy="1653826"/>
            </a:xfrm>
            <a:prstGeom prst="rect">
              <a:avLst/>
            </a:prstGeom>
          </p:spPr>
        </p:pic>
      </p:grp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5EE0C9E-1F9D-D12F-D45B-040CC8637C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318" y="2643012"/>
            <a:ext cx="3629387" cy="3629387"/>
          </a:xfrm>
          <a:prstGeom prst="rect">
            <a:avLst/>
          </a:prstGeom>
        </p:spPr>
      </p:pic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F8A6F690-6D5F-9C62-75F2-EDA77AF0AAEB}"/>
              </a:ext>
            </a:extLst>
          </p:cNvPr>
          <p:cNvGrpSpPr/>
          <p:nvPr/>
        </p:nvGrpSpPr>
        <p:grpSpPr>
          <a:xfrm>
            <a:off x="1562076" y="166245"/>
            <a:ext cx="4714695" cy="4183432"/>
            <a:chOff x="263494" y="440623"/>
            <a:chExt cx="4714695" cy="4183432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02CC7440-56D2-D177-5EAA-565FDC7A2133}"/>
                </a:ext>
              </a:extLst>
            </p:cNvPr>
            <p:cNvSpPr/>
            <p:nvPr/>
          </p:nvSpPr>
          <p:spPr>
            <a:xfrm>
              <a:off x="263494" y="440623"/>
              <a:ext cx="4714695" cy="418343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AD859402-B429-7E7E-5499-AA98FB358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6054" y="795345"/>
              <a:ext cx="3371380" cy="337138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838F18B-C2F1-D64A-C0A4-58187756BED1}"/>
                </a:ext>
              </a:extLst>
            </p:cNvPr>
            <p:cNvSpPr txBox="1"/>
            <p:nvPr/>
          </p:nvSpPr>
          <p:spPr>
            <a:xfrm>
              <a:off x="961430" y="576865"/>
              <a:ext cx="34475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>
                  <a:latin typeface="Arial" panose="020B0604020202020204" pitchFamily="34" charset="0"/>
                  <a:cs typeface="Arial" panose="020B0604020202020204" pitchFamily="34" charset="0"/>
                </a:rPr>
                <a:t>Лапки </a:t>
              </a:r>
              <a:r>
                <a:rPr lang="ru-RU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вгору</a:t>
              </a:r>
              <a:r>
                <a:rPr lang="ru-RU" sz="3600" dirty="0"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BC51094-F851-1677-EE8B-B0BEA2321898}"/>
                </a:ext>
              </a:extLst>
            </p:cNvPr>
            <p:cNvSpPr txBox="1"/>
            <p:nvPr/>
          </p:nvSpPr>
          <p:spPr>
            <a:xfrm>
              <a:off x="1382409" y="3911346"/>
              <a:ext cx="35116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Руки </a:t>
              </a:r>
              <a:r>
                <a:rPr lang="ru-RU" sz="3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вгору</a:t>
              </a:r>
              <a:r>
                <a:rPr lang="ru-RU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14FC6750-5820-F66E-FB80-2FC1A733A345}"/>
              </a:ext>
            </a:extLst>
          </p:cNvPr>
          <p:cNvGrpSpPr/>
          <p:nvPr/>
        </p:nvGrpSpPr>
        <p:grpSpPr>
          <a:xfrm>
            <a:off x="1564931" y="183111"/>
            <a:ext cx="5160794" cy="4183432"/>
            <a:chOff x="262595" y="461929"/>
            <a:chExt cx="5160794" cy="4183432"/>
          </a:xfrm>
        </p:grpSpPr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id="{B6D45DDA-16E6-969F-9EE4-3B141FE05EB5}"/>
                </a:ext>
              </a:extLst>
            </p:cNvPr>
            <p:cNvSpPr/>
            <p:nvPr/>
          </p:nvSpPr>
          <p:spPr>
            <a:xfrm>
              <a:off x="262595" y="461929"/>
              <a:ext cx="4714695" cy="418343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36977E8D-2162-8DF4-1FDF-967D6489D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19232" y="1045438"/>
              <a:ext cx="3218967" cy="3218967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38E88B9-A130-5F9D-D351-85244D98F780}"/>
                </a:ext>
              </a:extLst>
            </p:cNvPr>
            <p:cNvSpPr txBox="1"/>
            <p:nvPr/>
          </p:nvSpPr>
          <p:spPr>
            <a:xfrm>
              <a:off x="1545124" y="545343"/>
              <a:ext cx="3606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>
                  <a:latin typeface="Arial" panose="020B0604020202020204" pitchFamily="34" charset="0"/>
                  <a:cs typeface="Arial" panose="020B0604020202020204" pitchFamily="34" charset="0"/>
                </a:rPr>
                <a:t>Лапки вниз,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84B1960-6D1E-0EAF-3D9D-AFE7F4008F50}"/>
                </a:ext>
              </a:extLst>
            </p:cNvPr>
            <p:cNvSpPr txBox="1"/>
            <p:nvPr/>
          </p:nvSpPr>
          <p:spPr>
            <a:xfrm>
              <a:off x="1481309" y="3979597"/>
              <a:ext cx="3942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Руки вниз.</a:t>
              </a:r>
            </a:p>
          </p:txBody>
        </p:sp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7D3AB6CD-D612-B96D-2A01-AB98ADD47584}"/>
              </a:ext>
            </a:extLst>
          </p:cNvPr>
          <p:cNvGrpSpPr/>
          <p:nvPr/>
        </p:nvGrpSpPr>
        <p:grpSpPr>
          <a:xfrm>
            <a:off x="1535024" y="109560"/>
            <a:ext cx="4833330" cy="4244617"/>
            <a:chOff x="208080" y="424733"/>
            <a:chExt cx="4833330" cy="4244617"/>
          </a:xfrm>
        </p:grpSpPr>
        <p:sp>
          <p:nvSpPr>
            <p:cNvPr id="57" name="Прямоугольник: скругленные углы 56">
              <a:extLst>
                <a:ext uri="{FF2B5EF4-FFF2-40B4-BE49-F238E27FC236}">
                  <a16:creationId xmlns:a16="http://schemas.microsoft.com/office/drawing/2014/main" id="{46874EE6-35DE-3722-37B0-26BE4DFCEC6A}"/>
                </a:ext>
              </a:extLst>
            </p:cNvPr>
            <p:cNvSpPr/>
            <p:nvPr/>
          </p:nvSpPr>
          <p:spPr>
            <a:xfrm>
              <a:off x="208080" y="485918"/>
              <a:ext cx="4747424" cy="418343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DEC55CC4-B908-822A-06C0-C65405DEF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72482" y="897176"/>
              <a:ext cx="3133616" cy="3139712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9208481-567B-0C11-0882-F81AB6726616}"/>
                </a:ext>
              </a:extLst>
            </p:cNvPr>
            <p:cNvSpPr txBox="1"/>
            <p:nvPr/>
          </p:nvSpPr>
          <p:spPr>
            <a:xfrm>
              <a:off x="293986" y="424733"/>
              <a:ext cx="474742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atin typeface="Arial" panose="020B0604020202020204" pitchFamily="34" charset="0"/>
                  <a:cs typeface="Arial" panose="020B0604020202020204" pitchFamily="34" charset="0"/>
                </a:rPr>
                <a:t>Стань </a:t>
              </a:r>
              <a:r>
                <a:rPr lang="ru-RU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навшпиньки</a:t>
              </a:r>
              <a:r>
                <a:rPr lang="ru-RU" sz="3200" dirty="0">
                  <a:latin typeface="Arial" panose="020B0604020202020204" pitchFamily="34" charset="0"/>
                  <a:cs typeface="Arial" panose="020B0604020202020204" pitchFamily="34" charset="0"/>
                </a:rPr>
                <a:t>,  </a:t>
              </a:r>
              <a:r>
                <a:rPr lang="ru-RU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потягнись</a:t>
              </a:r>
              <a:r>
                <a:rPr lang="ru-RU" sz="3200" dirty="0"/>
                <a:t>.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FB7218B5-66F5-5E89-0A49-C0E56B07DCE1}"/>
                </a:ext>
              </a:extLst>
            </p:cNvPr>
            <p:cNvSpPr txBox="1"/>
            <p:nvPr/>
          </p:nvSpPr>
          <p:spPr>
            <a:xfrm>
              <a:off x="499628" y="3584956"/>
              <a:ext cx="414712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Стаємо</a:t>
              </a:r>
              <a:r>
                <a:rPr lang="ru-RU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3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навшпиньки</a:t>
              </a:r>
              <a:r>
                <a:rPr lang="ru-RU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й руки </a:t>
              </a:r>
              <a:r>
                <a:rPr lang="ru-RU" sz="3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вгору</a:t>
              </a:r>
              <a:r>
                <a:rPr lang="ru-RU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BF9AFD37-FBAD-91AF-9BBA-4E72EF18C69B}"/>
              </a:ext>
            </a:extLst>
          </p:cNvPr>
          <p:cNvGrpSpPr/>
          <p:nvPr/>
        </p:nvGrpSpPr>
        <p:grpSpPr>
          <a:xfrm>
            <a:off x="1560496" y="166245"/>
            <a:ext cx="4972484" cy="4183432"/>
            <a:chOff x="215845" y="482249"/>
            <a:chExt cx="4972484" cy="4183432"/>
          </a:xfrm>
        </p:grpSpPr>
        <p:sp>
          <p:nvSpPr>
            <p:cNvPr id="63" name="Прямоугольник: скругленные углы 62">
              <a:extLst>
                <a:ext uri="{FF2B5EF4-FFF2-40B4-BE49-F238E27FC236}">
                  <a16:creationId xmlns:a16="http://schemas.microsoft.com/office/drawing/2014/main" id="{E15FC699-9F1D-1406-78F4-5643F2B5B2A9}"/>
                </a:ext>
              </a:extLst>
            </p:cNvPr>
            <p:cNvSpPr/>
            <p:nvPr/>
          </p:nvSpPr>
          <p:spPr>
            <a:xfrm>
              <a:off x="215845" y="482249"/>
              <a:ext cx="4730139" cy="418343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74327FFC-6414-658F-32B9-39089BF33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75482" y="1306117"/>
              <a:ext cx="2908044" cy="2914141"/>
            </a:xfrm>
            <a:prstGeom prst="rect">
              <a:avLst/>
            </a:prstGeom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23A21B8-BA68-EF42-0250-0DB1C4A80BE9}"/>
                </a:ext>
              </a:extLst>
            </p:cNvPr>
            <p:cNvSpPr txBox="1"/>
            <p:nvPr/>
          </p:nvSpPr>
          <p:spPr>
            <a:xfrm>
              <a:off x="418703" y="701509"/>
              <a:ext cx="46072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>
                  <a:latin typeface="Arial" panose="020B0604020202020204" pitchFamily="34" charset="0"/>
                  <a:cs typeface="Arial" panose="020B0604020202020204" pitchFamily="34" charset="0"/>
                </a:rPr>
                <a:t>Лапки </a:t>
              </a:r>
              <a:r>
                <a:rPr lang="ru-RU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ставимо</a:t>
              </a:r>
              <a:r>
                <a:rPr lang="ru-RU" sz="3200" dirty="0">
                  <a:latin typeface="Arial" panose="020B0604020202020204" pitchFamily="34" charset="0"/>
                  <a:cs typeface="Arial" panose="020B0604020202020204" pitchFamily="34" charset="0"/>
                </a:rPr>
                <a:t> на </a:t>
              </a:r>
              <a:r>
                <a:rPr lang="ru-RU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бік</a:t>
              </a:r>
              <a:r>
                <a:rPr lang="ru-RU" sz="32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FAAE0A5-4437-A222-AC5D-163FEC776452}"/>
                </a:ext>
              </a:extLst>
            </p:cNvPr>
            <p:cNvSpPr txBox="1"/>
            <p:nvPr/>
          </p:nvSpPr>
          <p:spPr>
            <a:xfrm>
              <a:off x="1177044" y="4002553"/>
              <a:ext cx="40112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Руки на пояс.</a:t>
              </a:r>
            </a:p>
          </p:txBody>
        </p:sp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A3678564-AE48-4307-7BC6-52941313A7EB}"/>
              </a:ext>
            </a:extLst>
          </p:cNvPr>
          <p:cNvGrpSpPr/>
          <p:nvPr/>
        </p:nvGrpSpPr>
        <p:grpSpPr>
          <a:xfrm>
            <a:off x="1561936" y="109560"/>
            <a:ext cx="5110766" cy="4283428"/>
            <a:chOff x="163659" y="454621"/>
            <a:chExt cx="5110766" cy="4283428"/>
          </a:xfrm>
        </p:grpSpPr>
        <p:sp>
          <p:nvSpPr>
            <p:cNvPr id="69" name="Прямоугольник: скругленные углы 68">
              <a:extLst>
                <a:ext uri="{FF2B5EF4-FFF2-40B4-BE49-F238E27FC236}">
                  <a16:creationId xmlns:a16="http://schemas.microsoft.com/office/drawing/2014/main" id="{990AE150-1198-9C59-2C90-A936BFBC2085}"/>
                </a:ext>
              </a:extLst>
            </p:cNvPr>
            <p:cNvSpPr/>
            <p:nvPr/>
          </p:nvSpPr>
          <p:spPr>
            <a:xfrm>
              <a:off x="177364" y="454621"/>
              <a:ext cx="4786570" cy="4283428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5A97E3F6-B0F1-83C6-1B46-107CF60EE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03852" y="1160668"/>
              <a:ext cx="3456732" cy="3450635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CD3C4B9A-3E68-11AF-723E-26DED295A802}"/>
                </a:ext>
              </a:extLst>
            </p:cNvPr>
            <p:cNvSpPr txBox="1"/>
            <p:nvPr/>
          </p:nvSpPr>
          <p:spPr>
            <a:xfrm>
              <a:off x="163659" y="531284"/>
              <a:ext cx="470425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atin typeface="Arial" panose="020B0604020202020204" pitchFamily="34" charset="0"/>
                  <a:cs typeface="Arial" panose="020B0604020202020204" pitchFamily="34" charset="0"/>
                </a:rPr>
                <a:t>І </a:t>
              </a:r>
              <a:r>
                <a:rPr lang="ru-RU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навшпиньках</a:t>
              </a:r>
              <a:r>
                <a:rPr lang="ru-RU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стриб</a:t>
              </a:r>
              <a:r>
                <a:rPr lang="ru-RU" sz="3200" dirty="0">
                  <a:latin typeface="Arial" panose="020B0604020202020204" pitchFamily="34" charset="0"/>
                  <a:cs typeface="Arial" panose="020B0604020202020204" pitchFamily="34" charset="0"/>
                </a:rPr>
                <a:t> – </a:t>
              </a:r>
            </a:p>
            <a:p>
              <a:pPr algn="ctr"/>
              <a:r>
                <a:rPr lang="ru-RU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стриб</a:t>
              </a:r>
              <a:r>
                <a:rPr lang="ru-RU" sz="3200" dirty="0">
                  <a:latin typeface="Arial" panose="020B0604020202020204" pitchFamily="34" charset="0"/>
                  <a:cs typeface="Arial" panose="020B0604020202020204" pitchFamily="34" charset="0"/>
                </a:rPr>
                <a:t> – </a:t>
              </a:r>
              <a:r>
                <a:rPr lang="ru-RU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стриб</a:t>
              </a:r>
              <a:r>
                <a:rPr lang="ru-RU" sz="32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1060658E-DE49-68C4-C463-CC9C0DF30CFB}"/>
                </a:ext>
              </a:extLst>
            </p:cNvPr>
            <p:cNvSpPr txBox="1"/>
            <p:nvPr/>
          </p:nvSpPr>
          <p:spPr>
            <a:xfrm>
              <a:off x="177364" y="3880661"/>
              <a:ext cx="509706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Руки на пояс і </a:t>
              </a:r>
              <a:r>
                <a:rPr lang="ru-RU" sz="3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стрибаємо</a:t>
              </a:r>
              <a:r>
                <a:rPr lang="ru-RU" sz="3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93D706B0-E494-9C41-590B-5A6BCC050A01}"/>
              </a:ext>
            </a:extLst>
          </p:cNvPr>
          <p:cNvGrpSpPr/>
          <p:nvPr/>
        </p:nvGrpSpPr>
        <p:grpSpPr>
          <a:xfrm>
            <a:off x="1546134" y="115339"/>
            <a:ext cx="5025118" cy="4324982"/>
            <a:chOff x="176356" y="468691"/>
            <a:chExt cx="5025118" cy="4324982"/>
          </a:xfrm>
        </p:grpSpPr>
        <p:sp>
          <p:nvSpPr>
            <p:cNvPr id="73" name="Прямоугольник: скругленные углы 72">
              <a:extLst>
                <a:ext uri="{FF2B5EF4-FFF2-40B4-BE49-F238E27FC236}">
                  <a16:creationId xmlns:a16="http://schemas.microsoft.com/office/drawing/2014/main" id="{8C24DFEE-D492-08F1-63B2-69529EF97F64}"/>
                </a:ext>
              </a:extLst>
            </p:cNvPr>
            <p:cNvSpPr/>
            <p:nvPr/>
          </p:nvSpPr>
          <p:spPr>
            <a:xfrm>
              <a:off x="204512" y="478661"/>
              <a:ext cx="4788040" cy="431501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025A8C00-9389-662C-EAC3-08A16CBB65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80006" y="983013"/>
              <a:ext cx="3590855" cy="3590855"/>
            </a:xfrm>
            <a:prstGeom prst="rect">
              <a:avLst/>
            </a:prstGeom>
          </p:spPr>
        </p:pic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AA576F72-7A7B-01BF-719F-63239966F61F}"/>
                </a:ext>
              </a:extLst>
            </p:cNvPr>
            <p:cNvSpPr txBox="1"/>
            <p:nvPr/>
          </p:nvSpPr>
          <p:spPr>
            <a:xfrm>
              <a:off x="176356" y="468691"/>
              <a:ext cx="480373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Тепер</a:t>
              </a:r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 ми </a:t>
              </a:r>
              <a:r>
                <a:rPr lang="ru-RU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присідаємо</a:t>
              </a:r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 і </a:t>
              </a:r>
              <a:r>
                <a:rPr lang="ru-RU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знову</a:t>
              </a:r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пострибаємо</a:t>
              </a:r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  <a:p>
              <a:pPr algn="ctr"/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9826C494-F257-DAD2-5DF3-1191A0326F6B}"/>
                </a:ext>
              </a:extLst>
            </p:cNvPr>
            <p:cNvSpPr txBox="1"/>
            <p:nvPr/>
          </p:nvSpPr>
          <p:spPr>
            <a:xfrm>
              <a:off x="297794" y="3954305"/>
              <a:ext cx="490368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Стрибаємо</a:t>
              </a:r>
              <a:r>
                <a:rPr lang="ru-RU" sz="3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3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навприсядки</a:t>
              </a:r>
              <a:r>
                <a:rPr lang="ru-RU" sz="3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3000" dirty="0"/>
            </a:p>
          </p:txBody>
        </p:sp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AF593964-5201-9964-26D8-8C9910697DAE}"/>
              </a:ext>
            </a:extLst>
          </p:cNvPr>
          <p:cNvGrpSpPr/>
          <p:nvPr/>
        </p:nvGrpSpPr>
        <p:grpSpPr>
          <a:xfrm>
            <a:off x="1464733" y="109560"/>
            <a:ext cx="4989527" cy="4324982"/>
            <a:chOff x="92537" y="478707"/>
            <a:chExt cx="4989527" cy="4324982"/>
          </a:xfrm>
        </p:grpSpPr>
        <p:sp>
          <p:nvSpPr>
            <p:cNvPr id="78" name="Прямоугольник: скругленные углы 77">
              <a:extLst>
                <a:ext uri="{FF2B5EF4-FFF2-40B4-BE49-F238E27FC236}">
                  <a16:creationId xmlns:a16="http://schemas.microsoft.com/office/drawing/2014/main" id="{8E5A5341-BD58-7D9C-F34C-47A6AECC778C}"/>
                </a:ext>
              </a:extLst>
            </p:cNvPr>
            <p:cNvSpPr/>
            <p:nvPr/>
          </p:nvSpPr>
          <p:spPr>
            <a:xfrm>
              <a:off x="171286" y="478707"/>
              <a:ext cx="4831154" cy="432498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Прыгать заинька горазд,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он подпрыгнул 10 раз.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E74F3E71-7E75-D2C4-8CC5-CF9161CC8D65}"/>
                </a:ext>
              </a:extLst>
            </p:cNvPr>
            <p:cNvSpPr txBox="1"/>
            <p:nvPr/>
          </p:nvSpPr>
          <p:spPr>
            <a:xfrm>
              <a:off x="92537" y="662017"/>
              <a:ext cx="498952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Стрибає</a:t>
              </a:r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 зайчик </a:t>
              </a:r>
              <a:r>
                <a:rPr lang="ru-RU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повсякчас</a:t>
              </a:r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</a:p>
            <a:p>
              <a:pPr algn="ctr"/>
              <a:r>
                <a:rPr lang="ru-RU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Стрибай</a:t>
              </a:r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 з ним разом 10 раз. </a:t>
              </a:r>
            </a:p>
          </p:txBody>
        </p:sp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2B3EA28A-FE74-ADFB-9CB6-09B2942501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435954" y="1723715"/>
              <a:ext cx="2148268" cy="2148268"/>
            </a:xfrm>
            <a:prstGeom prst="rect">
              <a:avLst/>
            </a:prstGeom>
          </p:spPr>
        </p:pic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2DCA1D04-ED97-DE1F-528C-B39000D43868}"/>
                </a:ext>
              </a:extLst>
            </p:cNvPr>
            <p:cNvSpPr txBox="1"/>
            <p:nvPr/>
          </p:nvSpPr>
          <p:spPr>
            <a:xfrm>
              <a:off x="553719" y="3994729"/>
              <a:ext cx="40759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Стрибаємо</a:t>
              </a:r>
              <a:r>
                <a:rPr lang="ru-RU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10 </a:t>
              </a:r>
              <a:r>
                <a:rPr lang="ru-RU" sz="3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разів</a:t>
              </a:r>
              <a:r>
                <a:rPr lang="ru-RU" dirty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084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6227 L -0.00026 0.0625 C -0.00052 0.05463 -0.00092 0.04699 -0.00105 0.03935 C -0.00144 -0.00185 -0.00079 -0.04329 -0.0017 -0.08449 C -0.00196 -0.09445 -0.00391 -0.10417 -0.00482 -0.11412 C -0.00547 -0.12223 -0.0056 -0.13172 -0.00625 -0.13982 C -0.00664 -0.14468 -0.0073 -0.14954 -0.00782 -0.15463 C -0.00808 -0.1581 -0.00821 -0.16181 -0.0086 -0.16528 C -0.00873 -0.16806 -0.00938 -0.17616 -0.00925 -0.17338 C -0.00886 -0.16574 -0.0086 -0.1581 -0.00782 -0.15047 C -0.00547 -0.12778 -0.00352 -0.1169 -0.00026 -0.09653 C 0.00273 -0.05417 0.00052 -0.09491 0.00052 -0.03056 C 0.00052 -0.00463 0.00078 0.02152 0.0013 0.04745 C 0.00143 0.05879 0.00273 0.08125 0.00273 0.08148 C 0.00299 0.0574 0.00312 0.03356 0.00351 0.00972 C 0.00364 0.00208 0.00403 -0.00556 0.00429 -0.0132 C 0.00455 -0.02246 0.00481 -0.03195 0.00507 -0.04144 C 0.00481 -0.06528 0.00468 -0.08912 0.00429 -0.11273 C 0.00429 -0.11551 0.00403 -0.11829 0.00351 -0.12084 C 0.00247 -0.12593 0.00104 -0.13079 -0.00026 -0.13565 C -0.00261 -0.16135 0.00104 -0.13102 -0.00326 -0.14792 C -0.00834 -0.1676 -0.00261 -0.15602 -0.00782 -0.16528 C -0.00808 -0.15764 -0.0086 -0.15 -0.0086 -0.14236 C -0.0086 -0.13334 -0.00795 -0.12454 -0.00782 -0.11551 C -0.00756 -0.10348 -0.0073 -0.09121 -0.00704 -0.07917 C -0.00677 -0.06829 -0.00664 -0.05764 -0.00625 -0.04676 C -0.00495 -0.00533 -0.00677 -0.01898 -0.00326 0.00301 C -0.00196 0.0331 -0.00326 0.00787 -0.00105 0.03796 C -0.00013 0.0493 4.16667E-6 0.05717 0.00052 0.06898 C 0.00026 0.04745 0.00013 0.02592 -0.00026 0.0044 C -0.00039 -0.00787 -0.00105 -0.01991 -0.00105 -0.03195 C -0.00105 -0.04584 -0.00052 -0.05973 -0.00026 -0.07385 C -0.00052 -0.08982 -0.00066 -0.10602 -0.00105 -0.12223 C -0.00118 -0.13357 0.00039 -0.14537 -0.0017 -0.15579 C -0.003 -0.16204 -0.00326 -0.14329 -0.00404 -0.13704 C -0.00378 -0.09699 -0.00378 -0.05718 -0.00326 -0.01713 C -0.00313 -0.00672 -0.00209 0.02222 -0.00105 0.03796 C -0.00026 0.04861 -0.00092 0.04514 0.0013 0.05277 C 0.00182 0.05694 0.00221 0.06088 0.00273 0.06504 C 0.00312 0.06782 0.00273 0.07222 0.00429 0.07315 C 0.00546 0.07384 0.00481 0.06852 0.00507 0.06643 L 0.00586 0.06365 " pathEditMode="relative" rAng="0" ptsTypes="AAAAAAAAAAAAAAAAAAAAAAAAAAAAAAAAAAAAAAAAAA">
                                      <p:cBhvr>
                                        <p:cTn id="9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1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1765516D-E85E-466A-94CA-605C7C85E620}"/>
</file>

<file path=customXml/itemProps2.xml><?xml version="1.0" encoding="utf-8"?>
<ds:datastoreItem xmlns:ds="http://schemas.openxmlformats.org/officeDocument/2006/customXml" ds:itemID="{E125CF47-7EB5-4F81-A7EB-76C65FA16EA6}"/>
</file>

<file path=customXml/itemProps3.xml><?xml version="1.0" encoding="utf-8"?>
<ds:datastoreItem xmlns:ds="http://schemas.openxmlformats.org/officeDocument/2006/customXml" ds:itemID="{DDC2B064-217B-460D-8B42-4887B6BE9016}"/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95</Words>
  <Application>Microsoft Office PowerPoint</Application>
  <PresentationFormat>Широкоэкранный</PresentationFormat>
  <Paragraphs>42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5</cp:revision>
  <dcterms:created xsi:type="dcterms:W3CDTF">2025-11-03T09:07:11Z</dcterms:created>
  <dcterms:modified xsi:type="dcterms:W3CDTF">2025-11-06T13:51:21Z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