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5806" autoAdjust="0"/>
  </p:normalViewPr>
  <p:slideViewPr>
    <p:cSldViewPr snapToGrid="0">
      <p:cViewPr>
        <p:scale>
          <a:sx n="27" d="100"/>
          <a:sy n="27" d="100"/>
        </p:scale>
        <p:origin x="2016" y="15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AC7AF-B01B-44E6-84CD-C3D0374AB649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987A0-87AE-47B9-9697-E589A5B312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37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987A0-87AE-47B9-9697-E589A5B3120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60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D35B-467D-4F94-9191-8299F8AC4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BC8FE4-B84C-422A-A75C-F376AD5F9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26E0C2-1EF4-46A2-8BF7-1F9E5DB2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67E159-06CA-453E-B73D-2418B0B4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1A8768-81A1-4491-8D64-4C0A7E7C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62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BE5FA-999F-4328-B1F0-210B579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22E1F8C-70D3-4DB9-8326-C77BFDFEF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201D57-3BB3-4D38-A484-8177BD3B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0E4EAA-4D40-4B0A-879B-530A1293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1F39E-F5F6-4AC3-BF4B-A7EEC2C3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1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78618D-11D1-4551-8DB4-342104FC1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19B2A3-92D8-41B5-93D1-070369A0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1C039-76F4-4698-A2B9-1E5539A9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00D5D3-8F88-453C-8993-5D4EDF35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06F256-21D2-460F-984B-8C393AF8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4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BA8A2-7927-488A-AA80-41D472C0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4D152-87A3-4B54-807B-60B3FDFA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DEF96F-E402-48DC-842D-B3A43F0E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95446-0BEB-4955-B884-DAD87021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77575C-6C4A-4285-8190-7FADA660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23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06DA-A4BF-43F4-AF84-AAC0D482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EAB504-29B8-4040-95EA-A2B5715B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FA54C-FAF4-40FA-BD80-87E772C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474F7C-D480-4859-ACBE-D3BAC46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08DF6D-0AD4-40FA-B5D2-C4A4838A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8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E22F9-5E1A-4C67-A2AE-85DDFBB3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514DC3-CF31-4008-9FF8-1D502CC8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3C31436-5FA2-47F1-AF8A-24E517876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DEAB00-5A03-430E-B1F5-0202D8A0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C70CCD-2183-4F04-8047-285B5FC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F067-0BD1-489B-9679-1FE74252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77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8EB92-C8B0-4A4E-BB8A-4C7F0938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3A06B7-A6D1-446F-90C1-7427E3C8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DFE6A49-3548-4C2C-91F3-1B8B6E5F4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6EF934-F721-43A4-9636-8D2BDD0BD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EBF6FC1-E6DE-4B89-A68C-EDD41CF7D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841AE7B-0A88-45C3-B870-A014E4B2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CB7851-8F89-49E8-88DC-3891CDC4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F79FFE-172C-42CD-8CE3-56DBF8B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9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86854-2444-4262-AEC6-23FCE262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2F129B-275A-4F6F-953B-8ADCE05D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5E3C94-9B6C-41A9-9F6F-F1A46433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AD0692-F3CB-48CD-9DD8-245D17E1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1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D97FD4-026B-48F0-86E0-B112FF6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BC33D6-DE78-42B4-9CA3-F10D559C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CBE1C-6F8F-4BCA-8E24-188178F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9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12820-2CCB-45EF-8379-29212037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60C161-332E-4FF4-986C-34F4F05A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6515C9-DF71-43B6-B649-3F5F44B9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74A1A3-F16A-4C6B-8482-ABC592B9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EAED4F-99BD-4DD1-BF21-AC6D5D9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03BB31-60B6-4EAD-944D-97FCF817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9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F6F2E-9467-4695-835E-6B8A8636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0535D5-05C8-47A1-8A80-4B248240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436745-872B-4538-9C0A-3EB3DC43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5E081-DA8C-4FD6-927D-C866590D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4ADDF0-6BE7-43A8-AE91-0B11DA8B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57C5E9-551A-4176-929C-04DF4D1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228ED0-B944-4E00-A2F5-E81B57B3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9E910B-9001-4A73-87D3-5F02CB79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B947DB-32B1-438D-A458-95275E86F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0AD7D-E5A8-4AB5-B07F-B61C2BF67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642484-52F9-4254-AD35-CCEB7397D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0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B183A-D61A-4F34-859C-A7A03A265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Прямоугольник: скругленные углы 3">
            <a:extLst>
              <a:ext uri="{FF2B5EF4-FFF2-40B4-BE49-F238E27FC236}">
                <a16:creationId xmlns:a16="http://schemas.microsoft.com/office/drawing/2014/main" id="{A7628F95-96E7-49F0-97CF-02B639BC2B75}"/>
              </a:ext>
            </a:extLst>
          </p:cNvPr>
          <p:cNvSpPr/>
          <p:nvPr/>
        </p:nvSpPr>
        <p:spPr>
          <a:xfrm>
            <a:off x="656393" y="1229084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81380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81380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-22924" y="109380"/>
                  <a:pt x="129942" y="20211"/>
                  <a:pt x="257038" y="0"/>
                </a:cubicBezTo>
                <a:cubicBezTo>
                  <a:pt x="539240" y="22639"/>
                  <a:pt x="636037" y="21048"/>
                  <a:pt x="934508" y="0"/>
                </a:cubicBezTo>
                <a:cubicBezTo>
                  <a:pt x="1232979" y="-21048"/>
                  <a:pt x="1382118" y="3602"/>
                  <a:pt x="1585410" y="0"/>
                </a:cubicBezTo>
                <a:cubicBezTo>
                  <a:pt x="1736872" y="11428"/>
                  <a:pt x="1850667" y="117338"/>
                  <a:pt x="1842448" y="257038"/>
                </a:cubicBezTo>
                <a:cubicBezTo>
                  <a:pt x="1852237" y="479650"/>
                  <a:pt x="1834258" y="587439"/>
                  <a:pt x="1842448" y="781380"/>
                </a:cubicBezTo>
                <a:cubicBezTo>
                  <a:pt x="1850638" y="975321"/>
                  <a:pt x="1823804" y="1124988"/>
                  <a:pt x="1842448" y="1285159"/>
                </a:cubicBezTo>
                <a:cubicBezTo>
                  <a:pt x="1832943" y="1420066"/>
                  <a:pt x="1722217" y="1517831"/>
                  <a:pt x="1585410" y="1542197"/>
                </a:cubicBezTo>
                <a:cubicBezTo>
                  <a:pt x="1316962" y="1529192"/>
                  <a:pt x="1146268" y="1527496"/>
                  <a:pt x="947791" y="1542197"/>
                </a:cubicBezTo>
                <a:cubicBezTo>
                  <a:pt x="749314" y="1556898"/>
                  <a:pt x="461509" y="1512505"/>
                  <a:pt x="257038" y="1542197"/>
                </a:cubicBezTo>
                <a:cubicBezTo>
                  <a:pt x="110830" y="1571956"/>
                  <a:pt x="14372" y="1402913"/>
                  <a:pt x="0" y="1285159"/>
                </a:cubicBezTo>
                <a:cubicBezTo>
                  <a:pt x="5628" y="1135956"/>
                  <a:pt x="-10942" y="946832"/>
                  <a:pt x="0" y="781380"/>
                </a:cubicBezTo>
                <a:cubicBezTo>
                  <a:pt x="10942" y="615928"/>
                  <a:pt x="-15955" y="377922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11013" y="147665"/>
                  <a:pt x="84212" y="5364"/>
                  <a:pt x="257038" y="0"/>
                </a:cubicBezTo>
                <a:cubicBezTo>
                  <a:pt x="486401" y="-22718"/>
                  <a:pt x="670693" y="16980"/>
                  <a:pt x="894657" y="0"/>
                </a:cubicBezTo>
                <a:cubicBezTo>
                  <a:pt x="1118621" y="-16980"/>
                  <a:pt x="1273682" y="-27989"/>
                  <a:pt x="1585410" y="0"/>
                </a:cubicBezTo>
                <a:cubicBezTo>
                  <a:pt x="1736220" y="10528"/>
                  <a:pt x="1837541" y="110357"/>
                  <a:pt x="1842448" y="257038"/>
                </a:cubicBezTo>
                <a:cubicBezTo>
                  <a:pt x="1869140" y="492847"/>
                  <a:pt x="1840766" y="650409"/>
                  <a:pt x="1842448" y="791661"/>
                </a:cubicBezTo>
                <a:cubicBezTo>
                  <a:pt x="1844130" y="932913"/>
                  <a:pt x="1844320" y="1169764"/>
                  <a:pt x="1842448" y="1285159"/>
                </a:cubicBezTo>
                <a:cubicBezTo>
                  <a:pt x="1812628" y="1408365"/>
                  <a:pt x="1750413" y="1546313"/>
                  <a:pt x="1585410" y="1542197"/>
                </a:cubicBezTo>
                <a:cubicBezTo>
                  <a:pt x="1437618" y="1533913"/>
                  <a:pt x="1111946" y="1548928"/>
                  <a:pt x="907940" y="1542197"/>
                </a:cubicBezTo>
                <a:cubicBezTo>
                  <a:pt x="703934" y="1535467"/>
                  <a:pt x="512967" y="1513453"/>
                  <a:pt x="257038" y="1542197"/>
                </a:cubicBezTo>
                <a:cubicBezTo>
                  <a:pt x="119495" y="1527064"/>
                  <a:pt x="15396" y="1414960"/>
                  <a:pt x="0" y="1285159"/>
                </a:cubicBezTo>
                <a:cubicBezTo>
                  <a:pt x="4101" y="1145683"/>
                  <a:pt x="-8487" y="997640"/>
                  <a:pt x="0" y="791661"/>
                </a:cubicBezTo>
                <a:cubicBezTo>
                  <a:pt x="8487" y="585682"/>
                  <a:pt x="-1533" y="475766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1605060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Прямоугольник: скругленные углы 4">
            <a:extLst>
              <a:ext uri="{FF2B5EF4-FFF2-40B4-BE49-F238E27FC236}">
                <a16:creationId xmlns:a16="http://schemas.microsoft.com/office/drawing/2014/main" id="{E34B7C27-C079-4B10-B10D-FEB510C44295}"/>
              </a:ext>
            </a:extLst>
          </p:cNvPr>
          <p:cNvSpPr/>
          <p:nvPr/>
        </p:nvSpPr>
        <p:spPr>
          <a:xfrm>
            <a:off x="3101617" y="1229084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50536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801942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14178" y="122488"/>
                  <a:pt x="109851" y="5955"/>
                  <a:pt x="257038" y="0"/>
                </a:cubicBezTo>
                <a:cubicBezTo>
                  <a:pt x="427244" y="27318"/>
                  <a:pt x="621047" y="3723"/>
                  <a:pt x="934508" y="0"/>
                </a:cubicBezTo>
                <a:cubicBezTo>
                  <a:pt x="1247969" y="-3723"/>
                  <a:pt x="1338216" y="10896"/>
                  <a:pt x="1585410" y="0"/>
                </a:cubicBezTo>
                <a:cubicBezTo>
                  <a:pt x="1722743" y="17512"/>
                  <a:pt x="1818526" y="102092"/>
                  <a:pt x="1842448" y="257038"/>
                </a:cubicBezTo>
                <a:cubicBezTo>
                  <a:pt x="1830658" y="433770"/>
                  <a:pt x="1858780" y="533494"/>
                  <a:pt x="1842448" y="750536"/>
                </a:cubicBezTo>
                <a:cubicBezTo>
                  <a:pt x="1826116" y="967578"/>
                  <a:pt x="1830953" y="1111321"/>
                  <a:pt x="1842448" y="1285159"/>
                </a:cubicBezTo>
                <a:cubicBezTo>
                  <a:pt x="1809879" y="1424799"/>
                  <a:pt x="1711921" y="1520301"/>
                  <a:pt x="1585410" y="1542197"/>
                </a:cubicBezTo>
                <a:cubicBezTo>
                  <a:pt x="1348578" y="1570042"/>
                  <a:pt x="1231554" y="1573002"/>
                  <a:pt x="947791" y="1542197"/>
                </a:cubicBezTo>
                <a:cubicBezTo>
                  <a:pt x="664028" y="1511392"/>
                  <a:pt x="555655" y="1510932"/>
                  <a:pt x="257038" y="1542197"/>
                </a:cubicBezTo>
                <a:cubicBezTo>
                  <a:pt x="115887" y="1534225"/>
                  <a:pt x="-23977" y="1423198"/>
                  <a:pt x="0" y="1285159"/>
                </a:cubicBezTo>
                <a:cubicBezTo>
                  <a:pt x="1298" y="1115805"/>
                  <a:pt x="5662" y="914286"/>
                  <a:pt x="0" y="801942"/>
                </a:cubicBezTo>
                <a:cubicBezTo>
                  <a:pt x="-5662" y="689598"/>
                  <a:pt x="-8943" y="496970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4636" y="128582"/>
                  <a:pt x="109963" y="3598"/>
                  <a:pt x="257038" y="0"/>
                </a:cubicBezTo>
                <a:cubicBezTo>
                  <a:pt x="428401" y="-26070"/>
                  <a:pt x="661807" y="-6550"/>
                  <a:pt x="894657" y="0"/>
                </a:cubicBezTo>
                <a:cubicBezTo>
                  <a:pt x="1127507" y="6550"/>
                  <a:pt x="1335984" y="23394"/>
                  <a:pt x="1585410" y="0"/>
                </a:cubicBezTo>
                <a:cubicBezTo>
                  <a:pt x="1733787" y="29462"/>
                  <a:pt x="1828303" y="85116"/>
                  <a:pt x="1842448" y="257038"/>
                </a:cubicBezTo>
                <a:cubicBezTo>
                  <a:pt x="1845764" y="383672"/>
                  <a:pt x="1846267" y="559874"/>
                  <a:pt x="1842448" y="740255"/>
                </a:cubicBezTo>
                <a:cubicBezTo>
                  <a:pt x="1838629" y="920636"/>
                  <a:pt x="1858806" y="1112122"/>
                  <a:pt x="1842448" y="1285159"/>
                </a:cubicBezTo>
                <a:cubicBezTo>
                  <a:pt x="1830790" y="1394789"/>
                  <a:pt x="1724069" y="1546563"/>
                  <a:pt x="1585410" y="1542197"/>
                </a:cubicBezTo>
                <a:cubicBezTo>
                  <a:pt x="1299863" y="1569754"/>
                  <a:pt x="1197573" y="1565696"/>
                  <a:pt x="894657" y="1542197"/>
                </a:cubicBezTo>
                <a:cubicBezTo>
                  <a:pt x="591741" y="1518698"/>
                  <a:pt x="490464" y="1569090"/>
                  <a:pt x="257038" y="1542197"/>
                </a:cubicBezTo>
                <a:cubicBezTo>
                  <a:pt x="144281" y="1533839"/>
                  <a:pt x="-8250" y="1420497"/>
                  <a:pt x="0" y="1285159"/>
                </a:cubicBezTo>
                <a:cubicBezTo>
                  <a:pt x="21724" y="1106814"/>
                  <a:pt x="1465" y="1005081"/>
                  <a:pt x="0" y="781380"/>
                </a:cubicBezTo>
                <a:cubicBezTo>
                  <a:pt x="-1465" y="557679"/>
                  <a:pt x="10809" y="421685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288554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Прямоугольник: скругленные углы 5">
            <a:extLst>
              <a:ext uri="{FF2B5EF4-FFF2-40B4-BE49-F238E27FC236}">
                <a16:creationId xmlns:a16="http://schemas.microsoft.com/office/drawing/2014/main" id="{4B6EEE3D-BC72-4BAC-ACC8-4E5A7E1DEF2E}"/>
              </a:ext>
            </a:extLst>
          </p:cNvPr>
          <p:cNvSpPr/>
          <p:nvPr/>
        </p:nvSpPr>
        <p:spPr>
          <a:xfrm>
            <a:off x="5546841" y="1229083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07940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91661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894657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50536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31735" y="100263"/>
                  <a:pt x="121050" y="-11748"/>
                  <a:pt x="257038" y="0"/>
                </a:cubicBezTo>
                <a:cubicBezTo>
                  <a:pt x="445015" y="11598"/>
                  <a:pt x="696029" y="1084"/>
                  <a:pt x="907940" y="0"/>
                </a:cubicBezTo>
                <a:cubicBezTo>
                  <a:pt x="1119851" y="-1084"/>
                  <a:pt x="1387786" y="-30269"/>
                  <a:pt x="1585410" y="0"/>
                </a:cubicBezTo>
                <a:cubicBezTo>
                  <a:pt x="1713608" y="-8855"/>
                  <a:pt x="1850553" y="127458"/>
                  <a:pt x="1842448" y="257038"/>
                </a:cubicBezTo>
                <a:cubicBezTo>
                  <a:pt x="1824766" y="409719"/>
                  <a:pt x="1823314" y="560495"/>
                  <a:pt x="1842448" y="791661"/>
                </a:cubicBezTo>
                <a:cubicBezTo>
                  <a:pt x="1861582" y="1022827"/>
                  <a:pt x="1818003" y="1046737"/>
                  <a:pt x="1842448" y="1285159"/>
                </a:cubicBezTo>
                <a:cubicBezTo>
                  <a:pt x="1835435" y="1441762"/>
                  <a:pt x="1726989" y="1548009"/>
                  <a:pt x="1585410" y="1542197"/>
                </a:cubicBezTo>
                <a:cubicBezTo>
                  <a:pt x="1322697" y="1566189"/>
                  <a:pt x="1167444" y="1575061"/>
                  <a:pt x="894657" y="1542197"/>
                </a:cubicBezTo>
                <a:cubicBezTo>
                  <a:pt x="621870" y="1509333"/>
                  <a:pt x="427034" y="1510650"/>
                  <a:pt x="257038" y="1542197"/>
                </a:cubicBezTo>
                <a:cubicBezTo>
                  <a:pt x="109051" y="1536626"/>
                  <a:pt x="11620" y="1410294"/>
                  <a:pt x="0" y="1285159"/>
                </a:cubicBezTo>
                <a:cubicBezTo>
                  <a:pt x="-1866" y="1065059"/>
                  <a:pt x="25497" y="882291"/>
                  <a:pt x="0" y="750536"/>
                </a:cubicBezTo>
                <a:cubicBezTo>
                  <a:pt x="-25497" y="618781"/>
                  <a:pt x="20224" y="478528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-3612" y="87641"/>
                  <a:pt x="137441" y="11191"/>
                  <a:pt x="257038" y="0"/>
                </a:cubicBezTo>
                <a:cubicBezTo>
                  <a:pt x="477605" y="9242"/>
                  <a:pt x="598147" y="-9600"/>
                  <a:pt x="894657" y="0"/>
                </a:cubicBezTo>
                <a:cubicBezTo>
                  <a:pt x="1191167" y="9600"/>
                  <a:pt x="1385446" y="-2189"/>
                  <a:pt x="1585410" y="0"/>
                </a:cubicBezTo>
                <a:cubicBezTo>
                  <a:pt x="1744519" y="8460"/>
                  <a:pt x="1833733" y="116830"/>
                  <a:pt x="1842448" y="257038"/>
                </a:cubicBezTo>
                <a:cubicBezTo>
                  <a:pt x="1843604" y="503346"/>
                  <a:pt x="1851572" y="579016"/>
                  <a:pt x="1842448" y="760817"/>
                </a:cubicBezTo>
                <a:cubicBezTo>
                  <a:pt x="1833324" y="942618"/>
                  <a:pt x="1837689" y="1070853"/>
                  <a:pt x="1842448" y="1285159"/>
                </a:cubicBezTo>
                <a:cubicBezTo>
                  <a:pt x="1836387" y="1422040"/>
                  <a:pt x="1748032" y="1565601"/>
                  <a:pt x="1585410" y="1542197"/>
                </a:cubicBezTo>
                <a:cubicBezTo>
                  <a:pt x="1278952" y="1523773"/>
                  <a:pt x="1195412" y="1529179"/>
                  <a:pt x="907940" y="1542197"/>
                </a:cubicBezTo>
                <a:cubicBezTo>
                  <a:pt x="620468" y="1555216"/>
                  <a:pt x="394921" y="1545146"/>
                  <a:pt x="257038" y="1542197"/>
                </a:cubicBezTo>
                <a:cubicBezTo>
                  <a:pt x="100167" y="1544618"/>
                  <a:pt x="-16744" y="1397282"/>
                  <a:pt x="0" y="1285159"/>
                </a:cubicBezTo>
                <a:cubicBezTo>
                  <a:pt x="-6981" y="1136755"/>
                  <a:pt x="14294" y="940347"/>
                  <a:pt x="0" y="771099"/>
                </a:cubicBezTo>
                <a:cubicBezTo>
                  <a:pt x="-14294" y="601851"/>
                  <a:pt x="22238" y="443563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3034387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EBB9672-0570-4BC7-9DA6-8E5E2C21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393" y="3982722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F5479C7-5274-469D-BD0E-98D821E4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40516" y="3982722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F9AECD4-9869-4FB8-B731-D442B362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1839" y="3982722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500462F-0217-4ACD-BA01-CD968DACD0D0}"/>
              </a:ext>
            </a:extLst>
          </p:cNvPr>
          <p:cNvSpPr txBox="1"/>
          <p:nvPr/>
        </p:nvSpPr>
        <p:spPr>
          <a:xfrm>
            <a:off x="776884" y="140264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ПА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66A3D9-92B1-4ABD-AF77-CED60A8A0620}"/>
              </a:ext>
            </a:extLst>
          </p:cNvPr>
          <p:cNvSpPr txBox="1"/>
          <p:nvPr/>
        </p:nvSpPr>
        <p:spPr>
          <a:xfrm>
            <a:off x="3295479" y="1402646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D8C4DC-EEF4-4699-9E95-C929AF6109DF}"/>
              </a:ext>
            </a:extLst>
          </p:cNvPr>
          <p:cNvSpPr txBox="1"/>
          <p:nvPr/>
        </p:nvSpPr>
        <p:spPr>
          <a:xfrm>
            <a:off x="5590697" y="140264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279B2395-C8EC-45FA-8AB3-C22FB7EE2E04}"/>
              </a:ext>
            </a:extLst>
          </p:cNvPr>
          <p:cNvGrpSpPr/>
          <p:nvPr/>
        </p:nvGrpSpPr>
        <p:grpSpPr>
          <a:xfrm>
            <a:off x="2970854" y="3626182"/>
            <a:ext cx="2470245" cy="2419066"/>
            <a:chOff x="2963839" y="5648467"/>
            <a:chExt cx="2470245" cy="2419066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136AB858-AC59-4FA0-9A19-768D35D264F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57501FC-2947-42AA-9C89-7295EB77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5682" y="5941042"/>
              <a:ext cx="1839629" cy="1833916"/>
            </a:xfrm>
            <a:prstGeom prst="rect">
              <a:avLst/>
            </a:prstGeom>
          </p:spPr>
        </p:pic>
      </p:grpSp>
      <p:pic>
        <p:nvPicPr>
          <p:cNvPr id="117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FF5B4F4-6771-4160-A0B1-A524A8E4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393" y="400036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DCB58F-F3F0-4E64-8015-20039AC6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40516" y="400036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0BEB067A-9BC6-4538-A406-0F64AF6F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1839" y="400036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0B211C6D-93F1-4A61-A35F-3E2EB74DCDEA}"/>
              </a:ext>
            </a:extLst>
          </p:cNvPr>
          <p:cNvSpPr txBox="1"/>
          <p:nvPr/>
        </p:nvSpPr>
        <p:spPr>
          <a:xfrm>
            <a:off x="814110" y="140495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6342C4C-5E0D-4B83-944C-28E6C42241CE}"/>
              </a:ext>
            </a:extLst>
          </p:cNvPr>
          <p:cNvSpPr txBox="1"/>
          <p:nvPr/>
        </p:nvSpPr>
        <p:spPr>
          <a:xfrm>
            <a:off x="3316975" y="1348034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A182BA1-6997-4FA0-94F6-D8AF54E22A63}"/>
              </a:ext>
            </a:extLst>
          </p:cNvPr>
          <p:cNvSpPr txBox="1"/>
          <p:nvPr/>
        </p:nvSpPr>
        <p:spPr>
          <a:xfrm>
            <a:off x="5597790" y="1358783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НИ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23" name="Групувати 122">
            <a:extLst>
              <a:ext uri="{FF2B5EF4-FFF2-40B4-BE49-F238E27FC236}">
                <a16:creationId xmlns:a16="http://schemas.microsoft.com/office/drawing/2014/main" id="{5ED2CA8D-E3B1-42F9-8204-03853C15BC39}"/>
              </a:ext>
            </a:extLst>
          </p:cNvPr>
          <p:cNvGrpSpPr/>
          <p:nvPr/>
        </p:nvGrpSpPr>
        <p:grpSpPr>
          <a:xfrm>
            <a:off x="2970854" y="3539654"/>
            <a:ext cx="2512977" cy="2523235"/>
            <a:chOff x="2963839" y="5544298"/>
            <a:chExt cx="2512977" cy="2523235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ACACA590-5BCD-46F8-BFB7-8864ECB6AF60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5" name="Рисунок 11">
              <a:extLst>
                <a:ext uri="{FF2B5EF4-FFF2-40B4-BE49-F238E27FC236}">
                  <a16:creationId xmlns:a16="http://schemas.microsoft.com/office/drawing/2014/main" id="{C97BD943-50F1-4976-8316-89A8D494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974096" y="5544298"/>
              <a:ext cx="2502720" cy="2523235"/>
            </a:xfrm>
            <a:prstGeom prst="rect">
              <a:avLst/>
            </a:prstGeom>
          </p:spPr>
        </p:pic>
      </p:grp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DA90116B-1068-46AC-AABD-C7562F15C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" y="104514"/>
            <a:ext cx="760201" cy="65783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ED8F333C-7E7F-48B8-912F-8BC4A9A3C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10" y="2773844"/>
            <a:ext cx="3617060" cy="3617060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20FFB738-EA8E-4C51-B30D-0E409ED5E9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65" y="136013"/>
            <a:ext cx="6858000" cy="6858000"/>
          </a:xfrm>
          <a:prstGeom prst="rect">
            <a:avLst/>
          </a:prstGeom>
        </p:spPr>
      </p:pic>
      <p:pic>
        <p:nvPicPr>
          <p:cNvPr id="17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5FF01D6-0699-44E0-9053-B3A87EE2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486" y="4008807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BB5AB22-E932-4391-B738-FC30DD5C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71609" y="4008807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8150FD-3AD5-420B-B251-C5976252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02932" y="4008807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0A040F7D-7403-4854-B8FC-04E2A8F48492}"/>
              </a:ext>
            </a:extLst>
          </p:cNvPr>
          <p:cNvSpPr txBox="1"/>
          <p:nvPr/>
        </p:nvSpPr>
        <p:spPr>
          <a:xfrm>
            <a:off x="811726" y="1437828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93FB-C8F6-4399-BDD6-137E613E5EAF}"/>
              </a:ext>
            </a:extLst>
          </p:cNvPr>
          <p:cNvSpPr txBox="1"/>
          <p:nvPr/>
        </p:nvSpPr>
        <p:spPr>
          <a:xfrm>
            <a:off x="3348665" y="1402646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ЛИ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EC2853E-54D0-4CFE-A90E-2831E15DC202}"/>
              </a:ext>
            </a:extLst>
          </p:cNvPr>
          <p:cNvSpPr txBox="1"/>
          <p:nvPr/>
        </p:nvSpPr>
        <p:spPr>
          <a:xfrm>
            <a:off x="5812536" y="140264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79" name="Групувати 178">
            <a:extLst>
              <a:ext uri="{FF2B5EF4-FFF2-40B4-BE49-F238E27FC236}">
                <a16:creationId xmlns:a16="http://schemas.microsoft.com/office/drawing/2014/main" id="{0947B7BA-E94D-4E42-8DA9-E2920E958DD1}"/>
              </a:ext>
            </a:extLst>
          </p:cNvPr>
          <p:cNvGrpSpPr/>
          <p:nvPr/>
        </p:nvGrpSpPr>
        <p:grpSpPr>
          <a:xfrm>
            <a:off x="2419327" y="3711820"/>
            <a:ext cx="3443918" cy="2419066"/>
            <a:chOff x="2477002" y="5648467"/>
            <a:chExt cx="3443918" cy="2419066"/>
          </a:xfrm>
        </p:grpSpPr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9FC19579-9A6C-4E91-A862-C7D8B6012027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id="{C55753F4-C8D5-47EB-A42A-375706A7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002" y="5772268"/>
              <a:ext cx="3443918" cy="2295265"/>
            </a:xfrm>
            <a:prstGeom prst="rect">
              <a:avLst/>
            </a:prstGeom>
          </p:spPr>
        </p:pic>
      </p:grpSp>
      <p:pic>
        <p:nvPicPr>
          <p:cNvPr id="18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751B33BE-F204-48D7-A8F4-46D88623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485" y="408672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FA22E266-00B2-4648-8036-24B2F856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71608" y="408672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F00BB25-E900-4875-ACA4-C5BD6B31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02931" y="408672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15255378-4800-4B5A-A9B8-C413005EB18F}"/>
              </a:ext>
            </a:extLst>
          </p:cNvPr>
          <p:cNvSpPr txBox="1"/>
          <p:nvPr/>
        </p:nvSpPr>
        <p:spPr>
          <a:xfrm>
            <a:off x="811725" y="1515741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КИ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4238B15-D745-4758-AB28-2315B8446519}"/>
              </a:ext>
            </a:extLst>
          </p:cNvPr>
          <p:cNvSpPr txBox="1"/>
          <p:nvPr/>
        </p:nvSpPr>
        <p:spPr>
          <a:xfrm>
            <a:off x="3202697" y="1480559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ШЕ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39DD630-CC89-4930-8820-C92240E94B46}"/>
              </a:ext>
            </a:extLst>
          </p:cNvPr>
          <p:cNvSpPr txBox="1"/>
          <p:nvPr/>
        </p:nvSpPr>
        <p:spPr>
          <a:xfrm>
            <a:off x="5812535" y="1480559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НЯ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8" name="Групувати 187">
            <a:extLst>
              <a:ext uri="{FF2B5EF4-FFF2-40B4-BE49-F238E27FC236}">
                <a16:creationId xmlns:a16="http://schemas.microsoft.com/office/drawing/2014/main" id="{ACE7CE78-044A-4734-A02B-A61A253C930F}"/>
              </a:ext>
            </a:extLst>
          </p:cNvPr>
          <p:cNvGrpSpPr/>
          <p:nvPr/>
        </p:nvGrpSpPr>
        <p:grpSpPr>
          <a:xfrm>
            <a:off x="2906163" y="3789733"/>
            <a:ext cx="2470245" cy="2419066"/>
            <a:chOff x="2963839" y="5648467"/>
            <a:chExt cx="2470245" cy="2419066"/>
          </a:xfrm>
        </p:grpSpPr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5B396A26-1C3B-4CAA-A982-B78D2DDC9360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0" name="Рисунок 189">
              <a:extLst>
                <a:ext uri="{FF2B5EF4-FFF2-40B4-BE49-F238E27FC236}">
                  <a16:creationId xmlns:a16="http://schemas.microsoft.com/office/drawing/2014/main" id="{E20F507D-8F61-47F3-A2BD-F7EDB92B8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1328" y="5772268"/>
              <a:ext cx="2295265" cy="2295265"/>
            </a:xfrm>
            <a:prstGeom prst="rect">
              <a:avLst/>
            </a:prstGeom>
          </p:spPr>
        </p:pic>
      </p:grpSp>
      <p:pic>
        <p:nvPicPr>
          <p:cNvPr id="19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77F064D-1852-4BCC-95FD-BB9960F5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0849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0C086DB-7A3E-4CBE-BAB0-D8E0F0E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2972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D553224-6C48-402D-933E-E2DE65F1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4295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F5A0091-C318-4766-AFCF-9243EDEF39F8}"/>
              </a:ext>
            </a:extLst>
          </p:cNvPr>
          <p:cNvSpPr txBox="1"/>
          <p:nvPr/>
        </p:nvSpPr>
        <p:spPr>
          <a:xfrm>
            <a:off x="923089" y="1446272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ПА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AD246DB-5E83-4CC0-B0E5-9E90CC7824AF}"/>
              </a:ext>
            </a:extLst>
          </p:cNvPr>
          <p:cNvSpPr txBox="1"/>
          <p:nvPr/>
        </p:nvSpPr>
        <p:spPr>
          <a:xfrm>
            <a:off x="3460028" y="141109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ПУ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0CA85DC-225C-450C-8F0E-42283B11A0D7}"/>
              </a:ext>
            </a:extLst>
          </p:cNvPr>
          <p:cNvSpPr txBox="1"/>
          <p:nvPr/>
        </p:nvSpPr>
        <p:spPr>
          <a:xfrm>
            <a:off x="5923899" y="141109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ГА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97" name="Групувати 196">
            <a:extLst>
              <a:ext uri="{FF2B5EF4-FFF2-40B4-BE49-F238E27FC236}">
                <a16:creationId xmlns:a16="http://schemas.microsoft.com/office/drawing/2014/main" id="{AF5CDDD3-0F64-4800-A0D5-A571E09FD84B}"/>
              </a:ext>
            </a:extLst>
          </p:cNvPr>
          <p:cNvGrpSpPr/>
          <p:nvPr/>
        </p:nvGrpSpPr>
        <p:grpSpPr>
          <a:xfrm>
            <a:off x="3017527" y="3720264"/>
            <a:ext cx="2470245" cy="2419066"/>
            <a:chOff x="2963839" y="5648467"/>
            <a:chExt cx="2470245" cy="2419066"/>
          </a:xfrm>
        </p:grpSpPr>
        <p:sp>
          <p:nvSpPr>
            <p:cNvPr id="198" name="Овал 197">
              <a:extLst>
                <a:ext uri="{FF2B5EF4-FFF2-40B4-BE49-F238E27FC236}">
                  <a16:creationId xmlns:a16="http://schemas.microsoft.com/office/drawing/2014/main" id="{AD8138E3-4EB2-4CEF-B74B-BDAC6A37908D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9" name="Рисунок 198">
              <a:extLst>
                <a:ext uri="{FF2B5EF4-FFF2-40B4-BE49-F238E27FC236}">
                  <a16:creationId xmlns:a16="http://schemas.microsoft.com/office/drawing/2014/main" id="{971C698E-5277-487A-A572-B81E3249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3872" y="5772268"/>
              <a:ext cx="1530176" cy="2295265"/>
            </a:xfrm>
            <a:prstGeom prst="rect">
              <a:avLst/>
            </a:prstGeom>
          </p:spPr>
        </p:pic>
      </p:grpSp>
      <p:pic>
        <p:nvPicPr>
          <p:cNvPr id="20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7D2BE65-E07A-41A3-8FD4-4AC1F2EC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450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A9C2C5D-7A7A-4FE8-8C45-BFD62C12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6573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A96BC73-010B-48DF-B0CB-C9671F83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97896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90E6AA03-BDCC-41A9-8B2F-36CCF09DC31B}"/>
              </a:ext>
            </a:extLst>
          </p:cNvPr>
          <p:cNvSpPr txBox="1"/>
          <p:nvPr/>
        </p:nvSpPr>
        <p:spPr>
          <a:xfrm>
            <a:off x="806690" y="1446272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FE243D1-C65A-4838-9A5C-5A729E89542E}"/>
              </a:ext>
            </a:extLst>
          </p:cNvPr>
          <p:cNvSpPr txBox="1"/>
          <p:nvPr/>
        </p:nvSpPr>
        <p:spPr>
          <a:xfrm>
            <a:off x="3343629" y="141109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ЛИ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736B330-0BC3-427C-955C-722A7AD2867F}"/>
              </a:ext>
            </a:extLst>
          </p:cNvPr>
          <p:cNvSpPr txBox="1"/>
          <p:nvPr/>
        </p:nvSpPr>
        <p:spPr>
          <a:xfrm>
            <a:off x="5807500" y="141109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ЗА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06" name="Групувати 205">
            <a:extLst>
              <a:ext uri="{FF2B5EF4-FFF2-40B4-BE49-F238E27FC236}">
                <a16:creationId xmlns:a16="http://schemas.microsoft.com/office/drawing/2014/main" id="{D8291F1E-E629-4BA6-9D16-8F8BF183BFF1}"/>
              </a:ext>
            </a:extLst>
          </p:cNvPr>
          <p:cNvGrpSpPr/>
          <p:nvPr/>
        </p:nvGrpSpPr>
        <p:grpSpPr>
          <a:xfrm>
            <a:off x="2901128" y="3720264"/>
            <a:ext cx="2470245" cy="2419066"/>
            <a:chOff x="2963839" y="5648467"/>
            <a:chExt cx="2470245" cy="2419066"/>
          </a:xfrm>
        </p:grpSpPr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id="{0FE8AC6B-0746-4964-AC08-0BE64ED02B09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A6B7D3D3-A9E3-4BC0-85A2-8A682C7E5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1328" y="5772268"/>
              <a:ext cx="2295265" cy="2295265"/>
            </a:xfrm>
            <a:prstGeom prst="rect">
              <a:avLst/>
            </a:prstGeom>
          </p:spPr>
        </p:pic>
      </p:grpSp>
      <p:pic>
        <p:nvPicPr>
          <p:cNvPr id="209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F07FF21-2FCB-486B-93AF-F246AE2A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976" y="3971837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7482B982-8E5F-4C0B-A6DE-04BD988E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41099" y="3971837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AAD640F-EA92-47FD-B998-C0EA0D1B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72422" y="3971837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B7BAD1F8-7288-4A12-9C2D-7017BBD4529C}"/>
              </a:ext>
            </a:extLst>
          </p:cNvPr>
          <p:cNvSpPr txBox="1"/>
          <p:nvPr/>
        </p:nvSpPr>
        <p:spPr>
          <a:xfrm>
            <a:off x="881216" y="1400858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КУ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5318FBB-1FD4-438C-8A1F-5F84B2859CD0}"/>
              </a:ext>
            </a:extLst>
          </p:cNvPr>
          <p:cNvSpPr txBox="1"/>
          <p:nvPr/>
        </p:nvSpPr>
        <p:spPr>
          <a:xfrm>
            <a:off x="3418155" y="1365676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БИ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D359D47-4B49-48BF-B097-A72143CFBF6D}"/>
              </a:ext>
            </a:extLst>
          </p:cNvPr>
          <p:cNvSpPr txBox="1"/>
          <p:nvPr/>
        </p:nvSpPr>
        <p:spPr>
          <a:xfrm>
            <a:off x="5882026" y="136567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КИ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15" name="Групувати 214">
            <a:extLst>
              <a:ext uri="{FF2B5EF4-FFF2-40B4-BE49-F238E27FC236}">
                <a16:creationId xmlns:a16="http://schemas.microsoft.com/office/drawing/2014/main" id="{1934F731-C560-44A9-A242-44CB14212D8C}"/>
              </a:ext>
            </a:extLst>
          </p:cNvPr>
          <p:cNvGrpSpPr/>
          <p:nvPr/>
        </p:nvGrpSpPr>
        <p:grpSpPr>
          <a:xfrm>
            <a:off x="2975654" y="3674850"/>
            <a:ext cx="2470245" cy="2419066"/>
            <a:chOff x="2963839" y="5648467"/>
            <a:chExt cx="2470245" cy="2419066"/>
          </a:xfrm>
        </p:grpSpPr>
        <p:sp>
          <p:nvSpPr>
            <p:cNvPr id="216" name="Овал 215">
              <a:extLst>
                <a:ext uri="{FF2B5EF4-FFF2-40B4-BE49-F238E27FC236}">
                  <a16:creationId xmlns:a16="http://schemas.microsoft.com/office/drawing/2014/main" id="{F100EC7A-71A8-4B32-B2BB-E135FF2CCC69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id="{541674EB-489C-4B4C-AA68-B336923F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0511" y="5884097"/>
              <a:ext cx="1839629" cy="1839629"/>
            </a:xfrm>
            <a:prstGeom prst="rect">
              <a:avLst/>
            </a:prstGeom>
          </p:spPr>
        </p:pic>
      </p:grpSp>
      <p:pic>
        <p:nvPicPr>
          <p:cNvPr id="22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04A81CD0-D1D7-4972-809B-848E12FB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2302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4BEF836-CFED-454F-B1F7-FA4E2207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4425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B6DAFF2-9651-4449-8B9D-028A1EBF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5748" y="4017251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118413DA-F96D-4597-88FD-7CA5B82E0D17}"/>
              </a:ext>
            </a:extLst>
          </p:cNvPr>
          <p:cNvSpPr txBox="1"/>
          <p:nvPr/>
        </p:nvSpPr>
        <p:spPr>
          <a:xfrm>
            <a:off x="834542" y="1446272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ЦИ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7563067-46E8-4538-9B06-F1FC1A40D6C8}"/>
              </a:ext>
            </a:extLst>
          </p:cNvPr>
          <p:cNvSpPr txBox="1"/>
          <p:nvPr/>
        </p:nvSpPr>
        <p:spPr>
          <a:xfrm>
            <a:off x="3371481" y="141109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БУ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907F0B9-4C6A-4660-8B40-C87FEDFCF445}"/>
              </a:ext>
            </a:extLst>
          </p:cNvPr>
          <p:cNvSpPr txBox="1"/>
          <p:nvPr/>
        </p:nvSpPr>
        <p:spPr>
          <a:xfrm>
            <a:off x="5835352" y="141109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ЛЯ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28" name="Групувати 227">
            <a:extLst>
              <a:ext uri="{FF2B5EF4-FFF2-40B4-BE49-F238E27FC236}">
                <a16:creationId xmlns:a16="http://schemas.microsoft.com/office/drawing/2014/main" id="{C8E4A7E7-2AD5-4D84-A809-ADBA9FE775C1}"/>
              </a:ext>
            </a:extLst>
          </p:cNvPr>
          <p:cNvGrpSpPr/>
          <p:nvPr/>
        </p:nvGrpSpPr>
        <p:grpSpPr>
          <a:xfrm>
            <a:off x="2928980" y="3720264"/>
            <a:ext cx="2470245" cy="2419066"/>
            <a:chOff x="2963839" y="5648467"/>
            <a:chExt cx="2470245" cy="2419066"/>
          </a:xfrm>
        </p:grpSpPr>
        <p:sp>
          <p:nvSpPr>
            <p:cNvPr id="229" name="Овал 228">
              <a:extLst>
                <a:ext uri="{FF2B5EF4-FFF2-40B4-BE49-F238E27FC236}">
                  <a16:creationId xmlns:a16="http://schemas.microsoft.com/office/drawing/2014/main" id="{1CE886F7-E626-4342-9941-BF87D9049615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0" name="Рисунок 229">
              <a:extLst>
                <a:ext uri="{FF2B5EF4-FFF2-40B4-BE49-F238E27FC236}">
                  <a16:creationId xmlns:a16="http://schemas.microsoft.com/office/drawing/2014/main" id="{5B96CF56-8F68-43C8-B091-DB05AFC5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1328" y="5772268"/>
              <a:ext cx="2295265" cy="2295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3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0053 -0.2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052 -0.2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0235 -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053 -0.25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13 -0.258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00235 -0.25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0052 -0.2550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013 -0.2585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0234 -0.251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0052 -0.2550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13 -0.2585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0234 -0.2516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0052 -0.255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013 -0.2585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0234 -0.2516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0052 -0.255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013 -0.25857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234 -0.25162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00052 -0.2551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13 -0.25857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234 -0.2516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052 -0.2551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00131 -0.25857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0234 -0.25162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48" grpId="1"/>
      <p:bldP spid="49" grpId="1"/>
      <p:bldP spid="50" grpId="1"/>
      <p:bldP spid="120" grpId="0"/>
      <p:bldP spid="120" grpId="1"/>
      <p:bldP spid="121" grpId="0"/>
      <p:bldP spid="121" grpId="1"/>
      <p:bldP spid="122" grpId="0"/>
      <p:bldP spid="122" grpId="1"/>
      <p:bldP spid="176" grpId="0"/>
      <p:bldP spid="176" grpId="1"/>
      <p:bldP spid="177" grpId="0"/>
      <p:bldP spid="177" grpId="1"/>
      <p:bldP spid="178" grpId="0"/>
      <p:bldP spid="178" grpId="1"/>
      <p:bldP spid="185" grpId="0"/>
      <p:bldP spid="185" grpId="1"/>
      <p:bldP spid="186" grpId="0"/>
      <p:bldP spid="186" grpId="1"/>
      <p:bldP spid="187" grpId="0"/>
      <p:bldP spid="187" grpId="1"/>
      <p:bldP spid="194" grpId="0"/>
      <p:bldP spid="194" grpId="1"/>
      <p:bldP spid="195" grpId="0"/>
      <p:bldP spid="195" grpId="1"/>
      <p:bldP spid="196" grpId="0"/>
      <p:bldP spid="196" grpId="1"/>
      <p:bldP spid="203" grpId="0"/>
      <p:bldP spid="203" grpId="1"/>
      <p:bldP spid="204" grpId="0"/>
      <p:bldP spid="204" grpId="1"/>
      <p:bldP spid="205" grpId="0"/>
      <p:bldP spid="205" grpId="1"/>
      <p:bldP spid="212" grpId="0"/>
      <p:bldP spid="212" grpId="1"/>
      <p:bldP spid="213" grpId="0"/>
      <p:bldP spid="213" grpId="1"/>
      <p:bldP spid="214" grpId="0"/>
      <p:bldP spid="214" grpId="1"/>
      <p:bldP spid="225" grpId="0"/>
      <p:bldP spid="225" grpId="1"/>
      <p:bldP spid="226" grpId="0"/>
      <p:bldP spid="226" grpId="1"/>
      <p:bldP spid="227" grpId="0"/>
      <p:bldP spid="227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A79FFF-F0AF-4646-B85D-BD219073D864}"/>
</file>

<file path=customXml/itemProps2.xml><?xml version="1.0" encoding="utf-8"?>
<ds:datastoreItem xmlns:ds="http://schemas.openxmlformats.org/officeDocument/2006/customXml" ds:itemID="{F2522E29-BFE8-43CE-A4D7-E6BFD846172A}"/>
</file>

<file path=customXml/itemProps3.xml><?xml version="1.0" encoding="utf-8"?>
<ds:datastoreItem xmlns:ds="http://schemas.openxmlformats.org/officeDocument/2006/customXml" ds:itemID="{503E5B22-6DB2-40CF-B4CB-D577E5112785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</Words>
  <Application>Microsoft Office PowerPoint</Application>
  <PresentationFormat>Широкий екран</PresentationFormat>
  <Paragraphs>25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11</cp:revision>
  <dcterms:created xsi:type="dcterms:W3CDTF">2025-11-06T09:43:37Z</dcterms:created>
  <dcterms:modified xsi:type="dcterms:W3CDTF">2025-11-06T13:49:34Z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