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69AA1-4CDA-58F7-77B8-138DCD5FE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5640E1-2E79-90F8-40B4-B61F9E6D8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FE5F8-7C16-F40C-3F5A-092BE641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7D99A3-BE55-2397-9642-207422C4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24852-EF32-DE8E-5B76-FF78A055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489E0-C2C7-E808-8F6F-CF206D8E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08E5E8-B51B-795E-379B-4DB00163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C6606-5B96-5C64-57DC-6829C1E9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9A93AB-C80C-9B8D-3B8A-AB22F661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63848-FF23-32D5-84C1-54022355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F49D3C-6DA3-7635-BAA1-8B3F5488D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661A6-2AE0-08F2-52C5-BD93D8A0D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6A64E-A259-BDA0-4433-CA146FB5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AEADB-6E06-AEDF-6223-AD69217B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FEC55-2020-B174-B9CD-793CA391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3D35B-C089-87BD-C4B9-BB0AE730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C3DA9-EF36-9509-6C1F-BF6DA9E3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4481D0-D9C3-8814-C93E-4F2CA862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7436C-4BBE-9A6B-DCC2-62F9DE2D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DAE1C-7A38-749D-FB39-C9E4EA15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0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B68B2-7F2B-A5AC-8531-2F3C6E46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A823F-11C8-56BA-C15D-B0D099647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5F5CB-095F-6794-81A7-214A92A6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EBE3B-DDAA-0C7A-FAB2-66D870D7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8DA77-CC3E-3608-6D17-F3409FE43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67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372FE-7E1E-7F59-A3FC-400D7BB1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0F8D3-6EF5-903D-14FC-C7F3BAB47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DD72F8-61C2-5211-DB85-12F75239D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5DE82-E136-E4B0-7B94-B22A80E5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BD798-572D-16F9-2313-BE919BD9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CDAC9-946B-D3D1-63A4-93D53846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2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670D8-A877-98B9-3F58-D4D38DB8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86FF26-45AC-0E5A-01E3-E6E87B048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A01033-78B1-84FD-5787-6636EFF7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7BAFFC-F7B5-58A4-F362-80FDE8626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D30964-E198-931B-BE63-44E21BD43F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91480A-D31D-8F03-721C-B1DC622D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77508-BD53-D6A2-A59A-F92775BA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1DFCF-EE9B-C526-8B41-0FDEBD4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0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52312-2BF2-2023-42C3-04054EF4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DED5E8-27EB-67E5-F01C-C87751CF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2F2E4E-B913-ED59-D104-5656111F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170DF7-F14B-EBD5-E4A8-CCB5A1C3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9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19A3B1-293F-D33B-D883-94270CDB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2BC1BD-BD0F-C20E-C2A5-737FFC21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6E9F0A-93C8-FA12-3116-48137952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7BCE0-D001-A0EB-42FF-69D57BA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006EE-AC16-8685-1133-982C3BAC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EC2B7-2CD7-834B-A0C8-40AA560E0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51B778-FA32-B58E-CBF3-BC577BEA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0BD5A-1E14-296F-AD7D-7F82E26A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1A6E8E-5AEC-F130-AC9E-6D361F78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581C9-FDC8-F79B-8BF9-0C04D933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34DC8D-05A5-71E0-39CB-6F0F180C2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530A4-C383-DF0E-746E-2E743937F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22C478-418C-C8DB-FE90-51FF2B61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6711E-369C-5726-DFCF-06F9BD7D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DE0FA-8001-D7BC-A6AB-A79CEA8C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61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0EE7-78E1-1472-AA6A-03503D43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C8D24B-145E-7F0D-062E-6328FF069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BFCE1-3A1D-DCFE-5463-70EB401B8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428D-C565-47AE-90BE-760B12A64E8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6CD8-DF9F-2A5D-BB26-15E4E63F4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DB92E-F8DB-3815-8877-283DCEBD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9474-D610-4E4E-9886-9BE88ED42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2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A4F53-BB08-EB35-B785-9766AB326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4117" cy="6968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AEB8E9-ADA7-865B-A9C3-A6CAADD7A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87" y="3361267"/>
            <a:ext cx="3530600" cy="35306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2AF4F1C-5771-3DA4-D7F3-D2E9909F1EA1}"/>
              </a:ext>
            </a:extLst>
          </p:cNvPr>
          <p:cNvSpPr/>
          <p:nvPr/>
        </p:nvSpPr>
        <p:spPr>
          <a:xfrm>
            <a:off x="601133" y="287867"/>
            <a:ext cx="7399867" cy="614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B2A2485-B2C7-CC7D-327C-C76C84FD0A4A}"/>
              </a:ext>
            </a:extLst>
          </p:cNvPr>
          <p:cNvSpPr/>
          <p:nvPr/>
        </p:nvSpPr>
        <p:spPr>
          <a:xfrm>
            <a:off x="8327376" y="1895547"/>
            <a:ext cx="3374881" cy="13849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C8276A-5E34-C30B-F182-A435D6669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07833"/>
            <a:ext cx="2281965" cy="23225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13640F-6507-0FCF-222E-88199A88C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686" y="643542"/>
            <a:ext cx="1878818" cy="18788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BECC98-6F1A-0C81-C1F3-960E5DD47B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0" y="507063"/>
            <a:ext cx="2190186" cy="17818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49C3D5-2660-08E5-454E-195F10C36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58" y="2737197"/>
            <a:ext cx="1830015" cy="18542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3E2F4C-6F64-1EF2-B5EB-5D3372FCF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66" y="2658839"/>
            <a:ext cx="1854200" cy="1854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8AFC641-9ADF-33B8-5412-753676B58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4772" y="2603163"/>
            <a:ext cx="2049573" cy="20495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2743305-A1F6-C068-651C-00F2F2252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30" y="4591398"/>
            <a:ext cx="1948609" cy="19486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0A56450-F0EB-4581-FBB9-CBF323A598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8545" y="4649518"/>
            <a:ext cx="1948609" cy="19486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BAA92D1-BB29-4B32-A8E9-4BD0C8BDD7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0" y="4789642"/>
            <a:ext cx="1697695" cy="16976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E9EB83-4896-E2C2-F047-3A9F35988E19}"/>
              </a:ext>
            </a:extLst>
          </p:cNvPr>
          <p:cNvSpPr txBox="1"/>
          <p:nvPr/>
        </p:nvSpPr>
        <p:spPr>
          <a:xfrm>
            <a:off x="8650418" y="1878782"/>
            <a:ext cx="27424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Солодкий,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вишневий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5FF0EA-DFB9-58C5-333E-081A9AEA6946}"/>
              </a:ext>
            </a:extLst>
          </p:cNvPr>
          <p:cNvSpPr txBox="1"/>
          <p:nvPr/>
        </p:nvSpPr>
        <p:spPr>
          <a:xfrm>
            <a:off x="8393284" y="2094225"/>
            <a:ext cx="316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Травоїдна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смугаста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жива.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8B6CB-7FBD-E025-AC3B-B921D00CB09A}"/>
              </a:ext>
            </a:extLst>
          </p:cNvPr>
          <p:cNvSpPr txBox="1"/>
          <p:nvPr/>
        </p:nvSpPr>
        <p:spPr>
          <a:xfrm>
            <a:off x="8448948" y="1887249"/>
            <a:ext cx="3185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Кислий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соковитий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C073A2-5ED2-A439-7063-9432F1431231}"/>
              </a:ext>
            </a:extLst>
          </p:cNvPr>
          <p:cNvSpPr txBox="1"/>
          <p:nvPr/>
        </p:nvSpPr>
        <p:spPr>
          <a:xfrm>
            <a:off x="8470726" y="1900073"/>
            <a:ext cx="3206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Ароматна, колюча, прекрасна.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30C450-35D3-F58C-90B1-0DE97D09A36E}"/>
              </a:ext>
            </a:extLst>
          </p:cNvPr>
          <p:cNvSpPr txBox="1"/>
          <p:nvPr/>
        </p:nvSpPr>
        <p:spPr>
          <a:xfrm>
            <a:off x="8389601" y="2094225"/>
            <a:ext cx="3250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Прямокутний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темний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плоский.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0B7C84-C002-BAD5-34D8-9D542FE77499}"/>
              </a:ext>
            </a:extLst>
          </p:cNvPr>
          <p:cNvSpPr txBox="1"/>
          <p:nvPr/>
        </p:nvSpPr>
        <p:spPr>
          <a:xfrm>
            <a:off x="8359639" y="2130461"/>
            <a:ext cx="326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Теплий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в’язаний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AA268F-FC76-5DF8-D72A-407B64B8B11F}"/>
              </a:ext>
            </a:extLst>
          </p:cNvPr>
          <p:cNvSpPr txBox="1"/>
          <p:nvPr/>
        </p:nvSpPr>
        <p:spPr>
          <a:xfrm>
            <a:off x="8406393" y="2122079"/>
            <a:ext cx="3282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Великий,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злий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сильний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B17A32-4135-6ED4-F498-BDDD51EB5597}"/>
              </a:ext>
            </a:extLst>
          </p:cNvPr>
          <p:cNvSpPr txBox="1"/>
          <p:nvPr/>
        </p:nvSpPr>
        <p:spPr>
          <a:xfrm>
            <a:off x="8413025" y="1923401"/>
            <a:ext cx="3167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прямокутна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невелика.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CA054E-5FDC-B17F-F5B6-3EE03A50A780}"/>
              </a:ext>
            </a:extLst>
          </p:cNvPr>
          <p:cNvSpPr txBox="1"/>
          <p:nvPr/>
        </p:nvSpPr>
        <p:spPr>
          <a:xfrm>
            <a:off x="8456487" y="1895547"/>
            <a:ext cx="3206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Маленький,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швидкий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морський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D8E8168-D85F-D6CA-911A-28F3A830C1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433" y="5840504"/>
            <a:ext cx="1131648" cy="10417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DBBA1F-46F9-E09E-9AE8-2939BE8D52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3" y="2244851"/>
            <a:ext cx="2434705" cy="247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B988A1-2CED-4D84-9ED2-C6BE25D6B048}"/>
</file>

<file path=customXml/itemProps2.xml><?xml version="1.0" encoding="utf-8"?>
<ds:datastoreItem xmlns:ds="http://schemas.openxmlformats.org/officeDocument/2006/customXml" ds:itemID="{9639E179-1C1B-4576-9563-2C385525351E}"/>
</file>

<file path=customXml/itemProps3.xml><?xml version="1.0" encoding="utf-8"?>
<ds:datastoreItem xmlns:ds="http://schemas.openxmlformats.org/officeDocument/2006/customXml" ds:itemID="{5F207222-FA8A-4095-9444-64DA490E2C84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54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2025-11-03T11:11:26Z</dcterms:created>
  <dcterms:modified xsi:type="dcterms:W3CDTF">2025-11-05T23:22:20Z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