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3190E3-5050-6876-8E4A-050E6C08E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6E2E2DC-777E-AEB3-3E51-D01440136C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032694-5DD2-6C3E-6B1A-DB9EA6964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3005E-80FA-4748-BC7A-CFD6C441F026}" type="datetimeFigureOut">
              <a:rPr lang="ru-RU" smtClean="0"/>
              <a:t>06.11.2025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46C1AC1-ECD9-952E-2815-886482DEC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7AE4A8-E48D-2A34-2D89-722C4D9F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721CC-2591-4B1C-8DF7-5BA8F8C10E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00661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B37EC0-E8F2-D458-6C3A-0D20B3B21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4C42879-6946-9033-DE9B-7A1B2F0986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D1834DA-E180-5200-04AA-F0E51D6C5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3005E-80FA-4748-BC7A-CFD6C441F026}" type="datetimeFigureOut">
              <a:rPr lang="ru-RU" smtClean="0"/>
              <a:t>06.11.2025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364FA7-18D4-66EA-8A6F-B943F3CA9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0C933A0-CE09-B9CA-578D-AB939E197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721CC-2591-4B1C-8DF7-5BA8F8C10E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6113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E2F2161-6CF3-9A17-3F0E-1B9B329896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F0C0257-4BB3-7289-6B5E-963E6645C0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12D1B56-F6CD-B747-B7DA-B1601C08C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3005E-80FA-4748-BC7A-CFD6C441F026}" type="datetimeFigureOut">
              <a:rPr lang="ru-RU" smtClean="0"/>
              <a:t>06.11.2025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478F8F-6F9B-3390-8F30-5950E259B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41E28D-3595-476A-DA3B-A37A2DF93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721CC-2591-4B1C-8DF7-5BA8F8C10E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2413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9D4777-1A6A-113F-FAD3-6D1949679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5E1923-A2FB-68EB-560C-C4C8D479CC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50E4688-FD28-7A26-7B0B-62E26120E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3005E-80FA-4748-BC7A-CFD6C441F026}" type="datetimeFigureOut">
              <a:rPr lang="ru-RU" smtClean="0"/>
              <a:t>06.11.2025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FE7895-0941-0BD8-E666-2F31C955F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1BED7A4-8FEB-59EC-1704-C76A7D174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721CC-2591-4B1C-8DF7-5BA8F8C10E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7165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521F11-EC8D-4A07-AD10-1653CA6B4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FA14C8-0EA6-3E17-188D-A0AF121BFE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ACEE28-746B-0948-0D72-5A6D60547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3005E-80FA-4748-BC7A-CFD6C441F026}" type="datetimeFigureOut">
              <a:rPr lang="ru-RU" smtClean="0"/>
              <a:t>06.11.2025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EE6096-F618-382B-EC84-4E580E4A9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6333729-902D-5B34-E13F-FCE16A9FD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721CC-2591-4B1C-8DF7-5BA8F8C10E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5911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AD5D47-661D-02B0-0333-8DA862CE6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398121D-BA2D-282C-ECF3-E93E10A6F8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F2ACFF9-3BA5-9E2C-6A18-AA7A6EA473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3F3BDB0-68EC-2AA2-9D05-E81772531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3005E-80FA-4748-BC7A-CFD6C441F026}" type="datetimeFigureOut">
              <a:rPr lang="ru-RU" smtClean="0"/>
              <a:t>06.11.2025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5D680B6-DEA2-0395-1276-5D8B684B0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8AEE6FB-FA13-DA30-CC6E-2E7363313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721CC-2591-4B1C-8DF7-5BA8F8C10E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1072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86A803-9051-3419-5D11-43C5F7439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C816A8C-05C0-C0B4-D213-B0644B76A4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EFB2485-0EE0-88A3-EAFE-EA96D9048C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54E32C9-ED52-9259-CA1F-E88F3BEF9C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D497A08-4888-E986-CAE7-030C233CE6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03572DB-9F89-4D9D-D0C0-2E2DFFF0D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3005E-80FA-4748-BC7A-CFD6C441F026}" type="datetimeFigureOut">
              <a:rPr lang="ru-RU" smtClean="0"/>
              <a:t>06.11.2025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A0E536B-735C-966C-3585-0CDE47BAF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3E6EAC4-F9F6-110C-C8B3-AEB340D07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721CC-2591-4B1C-8DF7-5BA8F8C10E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8796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097080-A6B7-E7C2-1740-521ABD6CB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74B4E3D-155F-A633-F640-A27F412AF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3005E-80FA-4748-BC7A-CFD6C441F026}" type="datetimeFigureOut">
              <a:rPr lang="ru-RU" smtClean="0"/>
              <a:t>06.11.2025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718876B-EB5A-0D6C-7A53-41267E538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33442C1-8509-93A8-2B66-3B60B368D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721CC-2591-4B1C-8DF7-5BA8F8C10E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4312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D09FB7D-CFA0-AE9D-AE03-9C1D87868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3005E-80FA-4748-BC7A-CFD6C441F026}" type="datetimeFigureOut">
              <a:rPr lang="ru-RU" smtClean="0"/>
              <a:t>06.11.2025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32A01BB-28B0-AFC2-1B7D-09004778F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5B45B29-E8DF-5671-3FBB-A277C0BFB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721CC-2591-4B1C-8DF7-5BA8F8C10E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208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A79D13-6E3C-967A-1F7C-A235D4D77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84ECB3-D329-C9D3-D00F-6337B45AAF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CCB755F-07F0-9E31-464A-98BA28D279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0FF39F-D265-4D60-8C34-326070C24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3005E-80FA-4748-BC7A-CFD6C441F026}" type="datetimeFigureOut">
              <a:rPr lang="ru-RU" smtClean="0"/>
              <a:t>06.11.2025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6AFDD3C-D6D9-3303-C790-50343AE7B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CACA889-41EF-CF2E-C6D4-4E67585AF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721CC-2591-4B1C-8DF7-5BA8F8C10E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5305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0B1B70-6E63-851A-065F-077EE7EA6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630B3AA-8ACC-99DA-F6D6-56FD52F0EE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D359F58-47BD-0421-69D4-627ED07474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5D57D4C-0406-663B-1AC7-11287B257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3005E-80FA-4748-BC7A-CFD6C441F026}" type="datetimeFigureOut">
              <a:rPr lang="ru-RU" smtClean="0"/>
              <a:t>06.11.2025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D8A571-7292-3365-F6AF-3F833CFEB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8FAECB-EABB-7E8D-007A-0E8F35893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721CC-2591-4B1C-8DF7-5BA8F8C10E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9893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47D745-71DD-4382-1DEE-F54091E23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3EA793F-A713-45DF-3B62-EB52A99131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97A5EF5-0ABE-1690-26CA-3F1EC3CF76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33005E-80FA-4748-BC7A-CFD6C441F026}" type="datetimeFigureOut">
              <a:rPr lang="ru-RU" smtClean="0"/>
              <a:t>06.11.2025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F21FA6-EC98-985C-AFFB-ECA47EE93D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FE6449-BA68-2742-C081-3CEB96DE32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0721CC-2591-4B1C-8DF7-5BA8F8C10E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8927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886B15F-77CC-78EF-24A1-F0C88DCD56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59733" cy="700556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872DA7B-48EA-B2A1-8FC4-65A9C8F294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999" y="3166529"/>
            <a:ext cx="3369733" cy="3369733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82613036-1CBD-BC83-DFAD-C40A5639E2AA}"/>
              </a:ext>
            </a:extLst>
          </p:cNvPr>
          <p:cNvSpPr/>
          <p:nvPr/>
        </p:nvSpPr>
        <p:spPr>
          <a:xfrm>
            <a:off x="626532" y="515855"/>
            <a:ext cx="7990423" cy="593920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AA90427F-3E90-641D-4DBD-87089040B412}"/>
              </a:ext>
            </a:extLst>
          </p:cNvPr>
          <p:cNvGrpSpPr/>
          <p:nvPr/>
        </p:nvGrpSpPr>
        <p:grpSpPr>
          <a:xfrm>
            <a:off x="491066" y="937165"/>
            <a:ext cx="4233333" cy="5150368"/>
            <a:chOff x="491066" y="937165"/>
            <a:chExt cx="4233333" cy="5150368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B09EDBD6-346A-8A90-04B2-6EA4F0042E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066" y="1854200"/>
              <a:ext cx="4233333" cy="423333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4715296-6F0B-639B-58A9-0D951A1767AC}"/>
                </a:ext>
              </a:extLst>
            </p:cNvPr>
            <p:cNvSpPr txBox="1"/>
            <p:nvPr/>
          </p:nvSpPr>
          <p:spPr>
            <a:xfrm>
              <a:off x="1566334" y="937165"/>
              <a:ext cx="22521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В</a:t>
              </a:r>
              <a:r>
                <a:rPr lang="uk-UA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lang="ru-RU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сокий</a:t>
              </a:r>
              <a:endParaRPr lang="ru-RU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8F6D4782-4199-92A7-9783-DC1114CEE4F9}"/>
              </a:ext>
            </a:extLst>
          </p:cNvPr>
          <p:cNvGrpSpPr/>
          <p:nvPr/>
        </p:nvGrpSpPr>
        <p:grpSpPr>
          <a:xfrm>
            <a:off x="4834465" y="937165"/>
            <a:ext cx="3428999" cy="5412831"/>
            <a:chOff x="4834465" y="937165"/>
            <a:chExt cx="3428999" cy="5412831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C70D2FCF-4A2F-D782-A60B-62C07F99E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4465" y="3293531"/>
              <a:ext cx="3056465" cy="3056465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1863DF1-36B3-7674-CC21-CD0187B92A7F}"/>
                </a:ext>
              </a:extLst>
            </p:cNvPr>
            <p:cNvSpPr txBox="1"/>
            <p:nvPr/>
          </p:nvSpPr>
          <p:spPr>
            <a:xfrm>
              <a:off x="5460997" y="937165"/>
              <a:ext cx="28024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Низький</a:t>
              </a:r>
              <a:endParaRPr lang="ru-RU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53B122E3-65D1-946D-8D10-C296BDEAC600}"/>
              </a:ext>
            </a:extLst>
          </p:cNvPr>
          <p:cNvGrpSpPr/>
          <p:nvPr/>
        </p:nvGrpSpPr>
        <p:grpSpPr>
          <a:xfrm>
            <a:off x="491066" y="901290"/>
            <a:ext cx="3877578" cy="5553772"/>
            <a:chOff x="1070627" y="901290"/>
            <a:chExt cx="3877578" cy="5553772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B1B095D0-5407-3724-2308-62A85D559F3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0627" y="3166529"/>
              <a:ext cx="3243546" cy="328853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3C66D5C-3533-B5E1-D0EE-763C1F66A793}"/>
                </a:ext>
              </a:extLst>
            </p:cNvPr>
            <p:cNvSpPr txBox="1"/>
            <p:nvPr/>
          </p:nvSpPr>
          <p:spPr>
            <a:xfrm>
              <a:off x="2029514" y="901290"/>
              <a:ext cx="291869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Короткий</a:t>
              </a:r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66465F38-EE20-7CB4-3B73-7E813F3C3A7C}"/>
              </a:ext>
            </a:extLst>
          </p:cNvPr>
          <p:cNvGrpSpPr/>
          <p:nvPr/>
        </p:nvGrpSpPr>
        <p:grpSpPr>
          <a:xfrm>
            <a:off x="3428819" y="920872"/>
            <a:ext cx="5920860" cy="5166661"/>
            <a:chOff x="3428819" y="920872"/>
            <a:chExt cx="5920860" cy="5166661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D5378380-2CCC-4782-CCBF-9C2353F6F74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8819" y="3039914"/>
              <a:ext cx="5028571" cy="3047619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814DEA8-26DA-75C6-004F-14B263D36BC0}"/>
                </a:ext>
              </a:extLst>
            </p:cNvPr>
            <p:cNvSpPr txBox="1"/>
            <p:nvPr/>
          </p:nvSpPr>
          <p:spPr>
            <a:xfrm>
              <a:off x="5692079" y="920872"/>
              <a:ext cx="3657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Довга</a:t>
              </a:r>
              <a:endParaRPr lang="ru-RU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BAB310D5-9A02-6B8D-56EF-6F26584398EB}"/>
              </a:ext>
            </a:extLst>
          </p:cNvPr>
          <p:cNvGrpSpPr/>
          <p:nvPr/>
        </p:nvGrpSpPr>
        <p:grpSpPr>
          <a:xfrm>
            <a:off x="418698" y="894700"/>
            <a:ext cx="4378068" cy="5192833"/>
            <a:chOff x="418698" y="894700"/>
            <a:chExt cx="4378068" cy="5192833"/>
          </a:xfrm>
        </p:grpSpPr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B4A29154-2657-A6C5-61C0-41CFA9615CE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698" y="1709465"/>
              <a:ext cx="4378068" cy="4378068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D042890-A3F6-D567-2FF9-9A8D573595F1}"/>
                </a:ext>
              </a:extLst>
            </p:cNvPr>
            <p:cNvSpPr txBox="1"/>
            <p:nvPr/>
          </p:nvSpPr>
          <p:spPr>
            <a:xfrm>
              <a:off x="1011923" y="894700"/>
              <a:ext cx="3657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Небезпечний</a:t>
              </a:r>
              <a:endParaRPr lang="ru-RU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BBEB6B93-070C-A6DB-A269-CB2A7984D86D}"/>
              </a:ext>
            </a:extLst>
          </p:cNvPr>
          <p:cNvGrpSpPr/>
          <p:nvPr/>
        </p:nvGrpSpPr>
        <p:grpSpPr>
          <a:xfrm>
            <a:off x="5008033" y="911738"/>
            <a:ext cx="3217306" cy="5438259"/>
            <a:chOff x="5008033" y="911738"/>
            <a:chExt cx="3217306" cy="5438259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840CB1FA-3B95-08C0-A296-D304625EBDB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8033" y="3166529"/>
              <a:ext cx="3183468" cy="3183468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2B9BAAC-0306-05DF-B6F8-79F67A42B5DA}"/>
                </a:ext>
              </a:extLst>
            </p:cNvPr>
            <p:cNvSpPr txBox="1"/>
            <p:nvPr/>
          </p:nvSpPr>
          <p:spPr>
            <a:xfrm>
              <a:off x="5177339" y="911738"/>
              <a:ext cx="3048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Безпечний</a:t>
              </a:r>
              <a:endParaRPr lang="ru-RU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2072F3CB-719B-8F96-4A79-D5A611C8A59E}"/>
              </a:ext>
            </a:extLst>
          </p:cNvPr>
          <p:cNvGrpSpPr/>
          <p:nvPr/>
        </p:nvGrpSpPr>
        <p:grpSpPr>
          <a:xfrm>
            <a:off x="389865" y="884019"/>
            <a:ext cx="4618168" cy="5465977"/>
            <a:chOff x="389865" y="884019"/>
            <a:chExt cx="4618168" cy="5465977"/>
          </a:xfrm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25091C13-D518-3B0A-DD2D-B5356E59A1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865" y="1731828"/>
              <a:ext cx="4618168" cy="461816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2C6A920-B014-5F53-40FA-F7FE27043F1F}"/>
                </a:ext>
              </a:extLst>
            </p:cNvPr>
            <p:cNvSpPr txBox="1"/>
            <p:nvPr/>
          </p:nvSpPr>
          <p:spPr>
            <a:xfrm>
              <a:off x="2002351" y="884019"/>
              <a:ext cx="291869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Злий</a:t>
              </a:r>
              <a:endParaRPr lang="ru-RU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1DB062DA-EB60-9998-F9E2-4E5DAC82E61D}"/>
              </a:ext>
            </a:extLst>
          </p:cNvPr>
          <p:cNvGrpSpPr/>
          <p:nvPr/>
        </p:nvGrpSpPr>
        <p:grpSpPr>
          <a:xfrm>
            <a:off x="4874142" y="923747"/>
            <a:ext cx="4036821" cy="5244698"/>
            <a:chOff x="8013525" y="591021"/>
            <a:chExt cx="4036821" cy="5244698"/>
          </a:xfrm>
        </p:grpSpPr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30FBA471-0AAC-E192-59D2-04951AB125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3525" y="2178119"/>
              <a:ext cx="3657600" cy="3657600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AA025CF-E85A-6961-9292-CCF5B0FB6A29}"/>
                </a:ext>
              </a:extLst>
            </p:cNvPr>
            <p:cNvSpPr txBox="1"/>
            <p:nvPr/>
          </p:nvSpPr>
          <p:spPr>
            <a:xfrm>
              <a:off x="9002346" y="591021"/>
              <a:ext cx="3048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Добре</a:t>
              </a:r>
            </a:p>
          </p:txBody>
        </p:sp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8FDCAC6D-E9B5-4CC3-889B-23618021AD6F}"/>
              </a:ext>
            </a:extLst>
          </p:cNvPr>
          <p:cNvGrpSpPr/>
          <p:nvPr/>
        </p:nvGrpSpPr>
        <p:grpSpPr>
          <a:xfrm>
            <a:off x="502251" y="859701"/>
            <a:ext cx="4536920" cy="5634475"/>
            <a:chOff x="381000" y="884019"/>
            <a:chExt cx="4536920" cy="5634475"/>
          </a:xfrm>
        </p:grpSpPr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C0F3AC29-B0E5-AF5D-D150-70F6A6C8BE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" y="1981574"/>
              <a:ext cx="4536920" cy="4536920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D7D03EC8-1791-01A1-3306-DEE65A4447C7}"/>
                </a:ext>
              </a:extLst>
            </p:cNvPr>
            <p:cNvSpPr txBox="1"/>
            <p:nvPr/>
          </p:nvSpPr>
          <p:spPr>
            <a:xfrm>
              <a:off x="1556730" y="884019"/>
              <a:ext cx="311340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Світлий</a:t>
              </a:r>
              <a:endParaRPr lang="ru-RU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5C87D677-EED0-14B6-77ED-3C1D35E398C2}"/>
              </a:ext>
            </a:extLst>
          </p:cNvPr>
          <p:cNvGrpSpPr/>
          <p:nvPr/>
        </p:nvGrpSpPr>
        <p:grpSpPr>
          <a:xfrm>
            <a:off x="4234133" y="995198"/>
            <a:ext cx="4655866" cy="5571248"/>
            <a:chOff x="4211412" y="907429"/>
            <a:chExt cx="4655866" cy="5571248"/>
          </a:xfrm>
        </p:grpSpPr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898C429D-3F73-9030-2B65-BFD3C42A3A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1412" y="1822811"/>
              <a:ext cx="4655866" cy="4655866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9C11D29-9B3F-B04D-9898-9B344B935BC8}"/>
                </a:ext>
              </a:extLst>
            </p:cNvPr>
            <p:cNvSpPr txBox="1"/>
            <p:nvPr/>
          </p:nvSpPr>
          <p:spPr>
            <a:xfrm>
              <a:off x="5562879" y="907429"/>
              <a:ext cx="28024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Темний</a:t>
              </a:r>
              <a:endParaRPr lang="ru-RU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3578A4C7-4F76-D829-4288-97A7F78AC038}"/>
              </a:ext>
            </a:extLst>
          </p:cNvPr>
          <p:cNvGrpSpPr/>
          <p:nvPr/>
        </p:nvGrpSpPr>
        <p:grpSpPr>
          <a:xfrm>
            <a:off x="15243" y="828872"/>
            <a:ext cx="5628110" cy="6104272"/>
            <a:chOff x="144617" y="920909"/>
            <a:chExt cx="5628110" cy="6104272"/>
          </a:xfrm>
        </p:grpSpPr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086D3689-BB93-0814-1B30-36A5B4D90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617" y="1397071"/>
              <a:ext cx="5628110" cy="5628110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88586507-3015-64BD-2A74-5E58BFD58E5C}"/>
                </a:ext>
              </a:extLst>
            </p:cNvPr>
            <p:cNvSpPr txBox="1"/>
            <p:nvPr/>
          </p:nvSpPr>
          <p:spPr>
            <a:xfrm>
              <a:off x="1602909" y="920909"/>
              <a:ext cx="311340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Товстий</a:t>
              </a:r>
              <a:endParaRPr lang="ru-RU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193678AA-4E07-5CA6-5D62-C28E48E2BA13}"/>
              </a:ext>
            </a:extLst>
          </p:cNvPr>
          <p:cNvGrpSpPr/>
          <p:nvPr/>
        </p:nvGrpSpPr>
        <p:grpSpPr>
          <a:xfrm>
            <a:off x="4652514" y="884019"/>
            <a:ext cx="4072851" cy="5559576"/>
            <a:chOff x="4635939" y="762607"/>
            <a:chExt cx="4072851" cy="5559576"/>
          </a:xfrm>
        </p:grpSpPr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A32573E3-AA11-9C11-7A19-9C9E80427D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5939" y="2249332"/>
              <a:ext cx="4072851" cy="4072851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A02AB52-C482-579E-C158-9A794B47968A}"/>
                </a:ext>
              </a:extLst>
            </p:cNvPr>
            <p:cNvSpPr txBox="1"/>
            <p:nvPr/>
          </p:nvSpPr>
          <p:spPr>
            <a:xfrm>
              <a:off x="5660131" y="762607"/>
              <a:ext cx="29741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Худий</a:t>
              </a:r>
              <a:endParaRPr lang="ru-RU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EBDEBF04-C436-861B-8DBC-C44EFAE20860}"/>
              </a:ext>
            </a:extLst>
          </p:cNvPr>
          <p:cNvGrpSpPr/>
          <p:nvPr/>
        </p:nvGrpSpPr>
        <p:grpSpPr>
          <a:xfrm>
            <a:off x="317908" y="858825"/>
            <a:ext cx="4571429" cy="5441903"/>
            <a:chOff x="465437" y="900242"/>
            <a:chExt cx="4571429" cy="5441903"/>
          </a:xfrm>
        </p:grpSpPr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6560A313-4585-D755-9B13-77AB6F673F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437" y="1770716"/>
              <a:ext cx="4571429" cy="4571429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AF5023BE-9051-929C-9E60-9407626E1233}"/>
                </a:ext>
              </a:extLst>
            </p:cNvPr>
            <p:cNvSpPr txBox="1"/>
            <p:nvPr/>
          </p:nvSpPr>
          <p:spPr>
            <a:xfrm>
              <a:off x="1641415" y="900242"/>
              <a:ext cx="29175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Ш</a:t>
              </a:r>
              <a:r>
                <a:rPr lang="ru-RU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видка</a:t>
              </a:r>
            </a:p>
          </p:txBody>
        </p:sp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37552040-9029-24E3-55F4-4BABCCA47792}"/>
              </a:ext>
            </a:extLst>
          </p:cNvPr>
          <p:cNvGrpSpPr/>
          <p:nvPr/>
        </p:nvGrpSpPr>
        <p:grpSpPr>
          <a:xfrm>
            <a:off x="4457930" y="937165"/>
            <a:ext cx="3870030" cy="6120602"/>
            <a:chOff x="4661766" y="873625"/>
            <a:chExt cx="3870030" cy="6120602"/>
          </a:xfrm>
        </p:grpSpPr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6A26DCCF-1317-0D3A-FA54-268CFD3A40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1766" y="3229340"/>
              <a:ext cx="3689789" cy="3764887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0B353980-044E-AAE2-94E9-2F3E8FCD9823}"/>
                </a:ext>
              </a:extLst>
            </p:cNvPr>
            <p:cNvSpPr txBox="1"/>
            <p:nvPr/>
          </p:nvSpPr>
          <p:spPr>
            <a:xfrm>
              <a:off x="5483796" y="873625"/>
              <a:ext cx="3048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Повільна</a:t>
              </a:r>
              <a:endParaRPr lang="ru-RU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2457C602-ADC4-5D82-2B77-4DB802D30798}"/>
              </a:ext>
            </a:extLst>
          </p:cNvPr>
          <p:cNvGrpSpPr/>
          <p:nvPr/>
        </p:nvGrpSpPr>
        <p:grpSpPr>
          <a:xfrm>
            <a:off x="1203947" y="919327"/>
            <a:ext cx="3554270" cy="5693691"/>
            <a:chOff x="1030278" y="895104"/>
            <a:chExt cx="3554270" cy="5693691"/>
          </a:xfrm>
        </p:grpSpPr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584A309F-10B4-81FD-4AAD-498539B4BE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0278" y="3570056"/>
              <a:ext cx="3018739" cy="3018739"/>
            </a:xfrm>
            <a:prstGeom prst="rect">
              <a:avLst/>
            </a:prstGeom>
          </p:spPr>
        </p:pic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9867184B-63DF-C89A-F970-10D5B8F99EBB}"/>
                </a:ext>
              </a:extLst>
            </p:cNvPr>
            <p:cNvSpPr txBox="1"/>
            <p:nvPr/>
          </p:nvSpPr>
          <p:spPr>
            <a:xfrm>
              <a:off x="1275259" y="895104"/>
              <a:ext cx="330928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Маленьке</a:t>
              </a:r>
              <a:endParaRPr lang="ru-RU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2" name="Группа 71">
            <a:extLst>
              <a:ext uri="{FF2B5EF4-FFF2-40B4-BE49-F238E27FC236}">
                <a16:creationId xmlns:a16="http://schemas.microsoft.com/office/drawing/2014/main" id="{90A3D29E-0515-2A09-DADB-4C83E99D2FDB}"/>
              </a:ext>
            </a:extLst>
          </p:cNvPr>
          <p:cNvGrpSpPr/>
          <p:nvPr/>
        </p:nvGrpSpPr>
        <p:grpSpPr>
          <a:xfrm>
            <a:off x="3517406" y="911738"/>
            <a:ext cx="5628110" cy="5866488"/>
            <a:chOff x="3502739" y="890154"/>
            <a:chExt cx="5628110" cy="5866488"/>
          </a:xfrm>
        </p:grpSpPr>
        <p:pic>
          <p:nvPicPr>
            <p:cNvPr id="70" name="Рисунок 69">
              <a:extLst>
                <a:ext uri="{FF2B5EF4-FFF2-40B4-BE49-F238E27FC236}">
                  <a16:creationId xmlns:a16="http://schemas.microsoft.com/office/drawing/2014/main" id="{057E7D48-2C12-ED89-2ED5-9010F04CB9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2739" y="1128532"/>
              <a:ext cx="5628110" cy="5628110"/>
            </a:xfrm>
            <a:prstGeom prst="rect">
              <a:avLst/>
            </a:prstGeom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43861145-1622-74A2-69AB-F4C9136A1298}"/>
                </a:ext>
              </a:extLst>
            </p:cNvPr>
            <p:cNvSpPr txBox="1"/>
            <p:nvPr/>
          </p:nvSpPr>
          <p:spPr>
            <a:xfrm>
              <a:off x="5614741" y="890154"/>
              <a:ext cx="278553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Великий</a:t>
              </a:r>
            </a:p>
          </p:txBody>
        </p:sp>
      </p:grpSp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297011DC-773C-BFB9-0C3D-4321E4ED4FF8}"/>
              </a:ext>
            </a:extLst>
          </p:cNvPr>
          <p:cNvGrpSpPr/>
          <p:nvPr/>
        </p:nvGrpSpPr>
        <p:grpSpPr>
          <a:xfrm>
            <a:off x="192233" y="884019"/>
            <a:ext cx="4876190" cy="5763113"/>
            <a:chOff x="313056" y="934496"/>
            <a:chExt cx="4876190" cy="5763113"/>
          </a:xfrm>
        </p:grpSpPr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8C51798E-9136-A91B-9892-508503B05D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056" y="1821419"/>
              <a:ext cx="4876190" cy="4876190"/>
            </a:xfrm>
            <a:prstGeom prst="rect">
              <a:avLst/>
            </a:prstGeom>
          </p:spPr>
        </p:pic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84D996E5-77DC-56A8-5654-FCBA32C43DEC}"/>
                </a:ext>
              </a:extLst>
            </p:cNvPr>
            <p:cNvSpPr txBox="1"/>
            <p:nvPr/>
          </p:nvSpPr>
          <p:spPr>
            <a:xfrm>
              <a:off x="1313792" y="934496"/>
              <a:ext cx="31859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Пухнастий</a:t>
              </a:r>
              <a:endParaRPr lang="ru-RU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FA6D1816-9E02-ADD4-F9A9-D4741B00DC26}"/>
              </a:ext>
            </a:extLst>
          </p:cNvPr>
          <p:cNvGrpSpPr/>
          <p:nvPr/>
        </p:nvGrpSpPr>
        <p:grpSpPr>
          <a:xfrm>
            <a:off x="4489605" y="937165"/>
            <a:ext cx="4345302" cy="5984215"/>
            <a:chOff x="4382046" y="864441"/>
            <a:chExt cx="4345302" cy="5984215"/>
          </a:xfrm>
        </p:grpSpPr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id="{792325ED-DE7F-BBCB-67B1-1892514B46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2046" y="2503354"/>
              <a:ext cx="4345302" cy="4345302"/>
            </a:xfrm>
            <a:prstGeom prst="rect">
              <a:avLst/>
            </a:prstGeom>
          </p:spPr>
        </p:pic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00137E00-BB2D-6CAF-EB3E-A2E87E60A73B}"/>
                </a:ext>
              </a:extLst>
            </p:cNvPr>
            <p:cNvSpPr txBox="1"/>
            <p:nvPr/>
          </p:nvSpPr>
          <p:spPr>
            <a:xfrm>
              <a:off x="5465338" y="864441"/>
              <a:ext cx="31936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Колючий</a:t>
              </a:r>
            </a:p>
          </p:txBody>
        </p:sp>
      </p:grpSp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C660BD06-604A-61D9-C0A9-012DF7EEF77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204" y="1402846"/>
            <a:ext cx="4729396" cy="4806822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DA29AAB2-3D48-57F0-DDBF-4FDFD2EF146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89" y="6040024"/>
            <a:ext cx="960647" cy="83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159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bca26f3889678eeaa0bb719fead5ae4f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29a91b777a59bc7ef03411fc66b8828d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91CEB81C-28C4-418E-89D6-33BFFC4BD915}"/>
</file>

<file path=customXml/itemProps2.xml><?xml version="1.0" encoding="utf-8"?>
<ds:datastoreItem xmlns:ds="http://schemas.openxmlformats.org/officeDocument/2006/customXml" ds:itemID="{2D130461-8916-4BEC-AF8D-E92D31CF42BC}"/>
</file>

<file path=customXml/itemProps3.xml><?xml version="1.0" encoding="utf-8"?>
<ds:datastoreItem xmlns:ds="http://schemas.openxmlformats.org/officeDocument/2006/customXml" ds:itemID="{E53EA40D-5E85-4891-8A0A-47406232C2FE}"/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21</Words>
  <Application>Microsoft Office PowerPoint</Application>
  <PresentationFormat>Широкоэкранный</PresentationFormat>
  <Paragraphs>18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5</cp:revision>
  <dcterms:created xsi:type="dcterms:W3CDTF">2025-11-04T07:59:14Z</dcterms:created>
  <dcterms:modified xsi:type="dcterms:W3CDTF">2025-11-06T13:40:04Z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