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0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6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1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7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9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1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9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4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9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5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F3AE2-09A1-4222-9456-4719BECCFA81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0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pixabay.com/en/question-mark-question-mark-symbol-70690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4B5E5-DAC2-9C27-845B-DFC4816C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29110"/>
            <a:ext cx="12349114" cy="692093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DDE9AF-45C4-162D-5BC1-F28F8269C27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1062" y="1522577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47864B-B953-598F-631A-A4CF0127B4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946453" y="1539000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19E5A9C5-F2CD-CC60-6B4C-BD6BE07C658C}"/>
              </a:ext>
            </a:extLst>
          </p:cNvPr>
          <p:cNvSpPr/>
          <p:nvPr/>
        </p:nvSpPr>
        <p:spPr>
          <a:xfrm>
            <a:off x="947647" y="1828059"/>
            <a:ext cx="720000" cy="720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C416F3-5376-4F7C-55B1-5D339D12549F}"/>
              </a:ext>
            </a:extLst>
          </p:cNvPr>
          <p:cNvSpPr/>
          <p:nvPr/>
        </p:nvSpPr>
        <p:spPr>
          <a:xfrm>
            <a:off x="962070" y="4303911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6E65DD1-89F3-E82A-55DF-8C47BD87C2FD}"/>
              </a:ext>
            </a:extLst>
          </p:cNvPr>
          <p:cNvSpPr/>
          <p:nvPr/>
        </p:nvSpPr>
        <p:spPr>
          <a:xfrm>
            <a:off x="2230627" y="3068999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34377-0C51-4100-E9E5-B17CAF740E24}"/>
              </a:ext>
            </a:extLst>
          </p:cNvPr>
          <p:cNvSpPr/>
          <p:nvPr/>
        </p:nvSpPr>
        <p:spPr>
          <a:xfrm>
            <a:off x="3513607" y="1844065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1A7A59C-036C-90EF-51F3-12F008073ECF}"/>
              </a:ext>
            </a:extLst>
          </p:cNvPr>
          <p:cNvCxnSpPr>
            <a:cxnSpLocks/>
          </p:cNvCxnSpPr>
          <p:nvPr/>
        </p:nvCxnSpPr>
        <p:spPr>
          <a:xfrm flipV="1">
            <a:off x="1322070" y="2825771"/>
            <a:ext cx="0" cy="1173328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4A046B9-1D27-EA08-17E4-D1F44F448ABC}"/>
              </a:ext>
            </a:extLst>
          </p:cNvPr>
          <p:cNvSpPr/>
          <p:nvPr/>
        </p:nvSpPr>
        <p:spPr>
          <a:xfrm>
            <a:off x="2230627" y="1828059"/>
            <a:ext cx="72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9D36B4A-C157-619F-8E07-1255966CF26D}"/>
              </a:ext>
            </a:extLst>
          </p:cNvPr>
          <p:cNvSpPr/>
          <p:nvPr/>
        </p:nvSpPr>
        <p:spPr>
          <a:xfrm>
            <a:off x="5036653" y="1657097"/>
            <a:ext cx="1071717" cy="106192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6BDC404E-544F-DE1C-A2BC-42BB307C72F0}"/>
              </a:ext>
            </a:extLst>
          </p:cNvPr>
          <p:cNvSpPr/>
          <p:nvPr/>
        </p:nvSpPr>
        <p:spPr>
          <a:xfrm>
            <a:off x="5248112" y="1870943"/>
            <a:ext cx="720000" cy="720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B35661-597A-7C5A-B254-48A932CB3ED4}"/>
              </a:ext>
            </a:extLst>
          </p:cNvPr>
          <p:cNvSpPr/>
          <p:nvPr/>
        </p:nvSpPr>
        <p:spPr>
          <a:xfrm>
            <a:off x="5024281" y="4177335"/>
            <a:ext cx="1071717" cy="98957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66CA84-B85E-E541-A5D8-07D2D9AF2550}"/>
              </a:ext>
            </a:extLst>
          </p:cNvPr>
          <p:cNvSpPr/>
          <p:nvPr/>
        </p:nvSpPr>
        <p:spPr>
          <a:xfrm>
            <a:off x="6306514" y="2902005"/>
            <a:ext cx="1071717" cy="1020861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43F657-D019-576D-8037-C62AEF25D02E}"/>
              </a:ext>
            </a:extLst>
          </p:cNvPr>
          <p:cNvSpPr/>
          <p:nvPr/>
        </p:nvSpPr>
        <p:spPr>
          <a:xfrm>
            <a:off x="5024282" y="2825770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35A2408-D9EB-CD2A-3EE5-2DFAE5C6BC1C}"/>
              </a:ext>
            </a:extLst>
          </p:cNvPr>
          <p:cNvSpPr/>
          <p:nvPr/>
        </p:nvSpPr>
        <p:spPr>
          <a:xfrm>
            <a:off x="7596727" y="1592896"/>
            <a:ext cx="1071717" cy="99804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E89C74-0945-9B7C-7EB6-F85D60D709C0}"/>
              </a:ext>
            </a:extLst>
          </p:cNvPr>
          <p:cNvSpPr/>
          <p:nvPr/>
        </p:nvSpPr>
        <p:spPr>
          <a:xfrm>
            <a:off x="5248112" y="4371143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270A18-FB47-6382-D379-083D30BD11CB}"/>
              </a:ext>
            </a:extLst>
          </p:cNvPr>
          <p:cNvCxnSpPr>
            <a:cxnSpLocks/>
          </p:cNvCxnSpPr>
          <p:nvPr/>
        </p:nvCxnSpPr>
        <p:spPr>
          <a:xfrm flipV="1">
            <a:off x="5572511" y="2825770"/>
            <a:ext cx="0" cy="11994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B1B9E92-0424-799D-567E-0A7CA7EE8FFC}"/>
              </a:ext>
            </a:extLst>
          </p:cNvPr>
          <p:cNvSpPr/>
          <p:nvPr/>
        </p:nvSpPr>
        <p:spPr>
          <a:xfrm>
            <a:off x="6476453" y="308460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02D9B36-296D-96E8-6567-434DF3C5D58B}"/>
              </a:ext>
            </a:extLst>
          </p:cNvPr>
          <p:cNvSpPr/>
          <p:nvPr/>
        </p:nvSpPr>
        <p:spPr>
          <a:xfrm>
            <a:off x="7772585" y="1844065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41CB96-91C0-7BE5-7A4D-37305428C6B7}"/>
              </a:ext>
            </a:extLst>
          </p:cNvPr>
          <p:cNvSpPr/>
          <p:nvPr/>
        </p:nvSpPr>
        <p:spPr>
          <a:xfrm>
            <a:off x="6238660" y="1592896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233F883-0F08-0F31-B694-28CFAF3DBAAC}"/>
              </a:ext>
            </a:extLst>
          </p:cNvPr>
          <p:cNvSpPr/>
          <p:nvPr/>
        </p:nvSpPr>
        <p:spPr>
          <a:xfrm>
            <a:off x="6483255" y="1844065"/>
            <a:ext cx="72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0EBA39-500D-3DF2-7933-673AC0E67D33}"/>
              </a:ext>
            </a:extLst>
          </p:cNvPr>
          <p:cNvGrpSpPr/>
          <p:nvPr/>
        </p:nvGrpSpPr>
        <p:grpSpPr>
          <a:xfrm>
            <a:off x="701062" y="1522838"/>
            <a:ext cx="3780000" cy="3780000"/>
            <a:chOff x="1150500" y="1463359"/>
            <a:chExt cx="3600000" cy="360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A37DE36-B250-E95D-08F7-DAD90308448B}"/>
                </a:ext>
              </a:extLst>
            </p:cNvPr>
            <p:cNvSpPr/>
            <p:nvPr/>
          </p:nvSpPr>
          <p:spPr>
            <a:xfrm>
              <a:off x="1150500" y="1463359"/>
              <a:ext cx="3600000" cy="36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F121BB9-9B7D-F67C-926C-57BEFE3D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1247478" y="1585388"/>
              <a:ext cx="3355942" cy="3355942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C0E2619-7358-F45B-5952-9504738083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0284" y="2902005"/>
            <a:ext cx="3143054" cy="3143054"/>
          </a:xfrm>
          <a:prstGeom prst="rect">
            <a:avLst/>
          </a:prstGeom>
          <a:noFill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893505D-A3DD-59C7-0019-C621B0D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600" y="5651443"/>
            <a:ext cx="1158445" cy="10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5C4DE83-9AD4-A571-E843-88040807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8942" y="912877"/>
            <a:ext cx="4801331" cy="494002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8793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7" grpId="0" animBg="1"/>
      <p:bldP spid="31" grpId="0" animBg="1"/>
      <p:bldP spid="14" grpId="0" animBg="1"/>
      <p:bldP spid="14" grpId="1" animBg="1"/>
      <p:bldP spid="32" grpId="0" animBg="1"/>
      <p:bldP spid="33" grpId="0" animBg="1"/>
      <p:bldP spid="34" grpId="0" animBg="1"/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6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2838641-A3E0-40A2-89BA-C7C4DFE75CFC}"/>
</file>

<file path=customXml/itemProps2.xml><?xml version="1.0" encoding="utf-8"?>
<ds:datastoreItem xmlns:ds="http://schemas.openxmlformats.org/officeDocument/2006/customXml" ds:itemID="{B14ECBC8-4721-40B5-A83C-449EFB84B59B}"/>
</file>

<file path=customXml/itemProps3.xml><?xml version="1.0" encoding="utf-8"?>
<ds:datastoreItem xmlns:ds="http://schemas.openxmlformats.org/officeDocument/2006/customXml" ds:itemID="{A66B50A0-5D35-470D-AC9E-B012B8F5717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2025-11-06T13:30:58Z</dcterms:created>
  <dcterms:modified xsi:type="dcterms:W3CDTF">2025-11-06T13:31:06Z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