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5806" autoAdjust="0"/>
  </p:normalViewPr>
  <p:slideViewPr>
    <p:cSldViewPr snapToGrid="0">
      <p:cViewPr>
        <p:scale>
          <a:sx n="29" d="100"/>
          <a:sy n="29" d="100"/>
        </p:scale>
        <p:origin x="1954" y="1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CFE4-5BF8-434C-9155-AE294BD32A22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60CA5-FD62-4C01-8D8C-2110C2B0659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158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60CA5-FD62-4C01-8D8C-2110C2B0659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35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ED35B-467D-4F94-9191-8299F8AC4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2BC8FE4-B84C-422A-A75C-F376AD5F9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26E0C2-1EF4-46A2-8BF7-1F9E5DB2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67E159-06CA-453E-B73D-2418B0B4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1A8768-81A1-4491-8D64-4C0A7E7C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62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BE5FA-999F-4328-B1F0-210B579D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22E1F8C-70D3-4DB9-8326-C77BFDFEF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201D57-3BB3-4D38-A484-8177BD3B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0E4EAA-4D40-4B0A-879B-530A1293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91F39E-F5F6-4AC3-BF4B-A7EEC2C3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14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78618D-11D1-4551-8DB4-342104FC1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219B2A3-92D8-41B5-93D1-070369A06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71C039-76F4-4698-A2B9-1E5539A9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00D5D3-8F88-453C-8993-5D4EDF35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06F256-21D2-460F-984B-8C393AF8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47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BA8A2-7927-488A-AA80-41D472C0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4D152-87A3-4B54-807B-60B3FDFA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DEF96F-E402-48DC-842D-B3A43F0E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095446-0BEB-4955-B884-DAD87021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677575C-6C4A-4285-8190-7FADA660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23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E206DA-A4BF-43F4-AF84-AAC0D482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EAB504-29B8-4040-95EA-A2B5715B5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1FA54C-FAF4-40FA-BD80-87E772C4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474F7C-D480-4859-ACBE-D3BAC464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08DF6D-0AD4-40FA-B5D2-C4A4838A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48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E22F9-5E1A-4C67-A2AE-85DDFBB3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514DC3-CF31-4008-9FF8-1D502CC8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3C31436-5FA2-47F1-AF8A-24E517876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4DEAB00-5A03-430E-B1F5-0202D8A0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C70CCD-2183-4F04-8047-285B5FCC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F067-0BD1-489B-9679-1FE74252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77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8EB92-C8B0-4A4E-BB8A-4C7F0938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D3A06B7-A6D1-446F-90C1-7427E3C8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DFE6A49-3548-4C2C-91F3-1B8B6E5F4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06EF934-F721-43A4-9636-8D2BDD0BD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EBF6FC1-E6DE-4B89-A68C-EDD41CF7D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841AE7B-0A88-45C3-B870-A014E4B2D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CB7851-8F89-49E8-88DC-3891CDC4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F79FFE-172C-42CD-8CE3-56DBF8BE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90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86854-2444-4262-AEC6-23FCE262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32F129B-275A-4F6F-953B-8ADCE05D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5E3C94-9B6C-41A9-9F6F-F1A46433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AD0692-F3CB-48CD-9DD8-245D17E1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1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D97FD4-026B-48F0-86E0-B112FF63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BC33D6-DE78-42B4-9CA3-F10D559C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CBE1C-6F8F-4BCA-8E24-188178F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293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12820-2CCB-45EF-8379-29212037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60C161-332E-4FF4-986C-34F4F05A8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46515C9-DF71-43B6-B649-3F5F44B92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74A1A3-F16A-4C6B-8482-ABC592B96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EAED4F-99BD-4DD1-BF21-AC6D5D95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03BB31-60B6-4EAD-944D-97FCF817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9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F6F2E-9467-4695-835E-6B8A8636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0535D5-05C8-47A1-8A80-4B2482409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5436745-872B-4538-9C0A-3EB3DC43F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5E081-DA8C-4FD6-927D-C866590D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4ADDF0-6BE7-43A8-AE91-0B11DA8B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57C5E9-551A-4176-929C-04DF4D1D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1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0228ED0-B944-4E00-A2F5-E81B57B3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9E910B-9001-4A73-87D3-5F02CB794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B947DB-32B1-438D-A458-95275E86F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9223-F865-4920-85DD-23DC5140910F}" type="datetimeFigureOut">
              <a:rPr lang="uk-UA" smtClean="0"/>
              <a:t>06.11.2025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0AD7D-E5A8-4AB5-B07F-B61C2BF67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642484-52F9-4254-AD35-CCEB7397D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BC83-CB5E-4FB8-A344-8534E76DF3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0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7B183A-D61A-4F34-859C-A7A03A265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1" name="Прямоугольник: скругленные углы 3">
            <a:extLst>
              <a:ext uri="{FF2B5EF4-FFF2-40B4-BE49-F238E27FC236}">
                <a16:creationId xmlns:a16="http://schemas.microsoft.com/office/drawing/2014/main" id="{D00C5E5E-C7C4-49CB-A42D-8130BB62C31F}"/>
              </a:ext>
            </a:extLst>
          </p:cNvPr>
          <p:cNvSpPr/>
          <p:nvPr/>
        </p:nvSpPr>
        <p:spPr>
          <a:xfrm>
            <a:off x="530812" y="1370883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81380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81380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-22924" y="109380"/>
                  <a:pt x="129942" y="20211"/>
                  <a:pt x="257038" y="0"/>
                </a:cubicBezTo>
                <a:cubicBezTo>
                  <a:pt x="539240" y="22639"/>
                  <a:pt x="636037" y="21048"/>
                  <a:pt x="934508" y="0"/>
                </a:cubicBezTo>
                <a:cubicBezTo>
                  <a:pt x="1232979" y="-21048"/>
                  <a:pt x="1382118" y="3602"/>
                  <a:pt x="1585410" y="0"/>
                </a:cubicBezTo>
                <a:cubicBezTo>
                  <a:pt x="1736872" y="11428"/>
                  <a:pt x="1850667" y="117338"/>
                  <a:pt x="1842448" y="257038"/>
                </a:cubicBezTo>
                <a:cubicBezTo>
                  <a:pt x="1852237" y="479650"/>
                  <a:pt x="1834258" y="587439"/>
                  <a:pt x="1842448" y="781380"/>
                </a:cubicBezTo>
                <a:cubicBezTo>
                  <a:pt x="1850638" y="975321"/>
                  <a:pt x="1823804" y="1124988"/>
                  <a:pt x="1842448" y="1285159"/>
                </a:cubicBezTo>
                <a:cubicBezTo>
                  <a:pt x="1832943" y="1420066"/>
                  <a:pt x="1722217" y="1517831"/>
                  <a:pt x="1585410" y="1542197"/>
                </a:cubicBezTo>
                <a:cubicBezTo>
                  <a:pt x="1316962" y="1529192"/>
                  <a:pt x="1146268" y="1527496"/>
                  <a:pt x="947791" y="1542197"/>
                </a:cubicBezTo>
                <a:cubicBezTo>
                  <a:pt x="749314" y="1556898"/>
                  <a:pt x="461509" y="1512505"/>
                  <a:pt x="257038" y="1542197"/>
                </a:cubicBezTo>
                <a:cubicBezTo>
                  <a:pt x="110830" y="1571956"/>
                  <a:pt x="14372" y="1402913"/>
                  <a:pt x="0" y="1285159"/>
                </a:cubicBezTo>
                <a:cubicBezTo>
                  <a:pt x="5628" y="1135956"/>
                  <a:pt x="-10942" y="946832"/>
                  <a:pt x="0" y="781380"/>
                </a:cubicBezTo>
                <a:cubicBezTo>
                  <a:pt x="10942" y="615928"/>
                  <a:pt x="-15955" y="377922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11013" y="147665"/>
                  <a:pt x="84212" y="5364"/>
                  <a:pt x="257038" y="0"/>
                </a:cubicBezTo>
                <a:cubicBezTo>
                  <a:pt x="486401" y="-22718"/>
                  <a:pt x="670693" y="16980"/>
                  <a:pt x="894657" y="0"/>
                </a:cubicBezTo>
                <a:cubicBezTo>
                  <a:pt x="1118621" y="-16980"/>
                  <a:pt x="1273682" y="-27989"/>
                  <a:pt x="1585410" y="0"/>
                </a:cubicBezTo>
                <a:cubicBezTo>
                  <a:pt x="1736220" y="10528"/>
                  <a:pt x="1837541" y="110357"/>
                  <a:pt x="1842448" y="257038"/>
                </a:cubicBezTo>
                <a:cubicBezTo>
                  <a:pt x="1869140" y="492847"/>
                  <a:pt x="1840766" y="650409"/>
                  <a:pt x="1842448" y="791661"/>
                </a:cubicBezTo>
                <a:cubicBezTo>
                  <a:pt x="1844130" y="932913"/>
                  <a:pt x="1844320" y="1169764"/>
                  <a:pt x="1842448" y="1285159"/>
                </a:cubicBezTo>
                <a:cubicBezTo>
                  <a:pt x="1812628" y="1408365"/>
                  <a:pt x="1750413" y="1546313"/>
                  <a:pt x="1585410" y="1542197"/>
                </a:cubicBezTo>
                <a:cubicBezTo>
                  <a:pt x="1437618" y="1533913"/>
                  <a:pt x="1111946" y="1548928"/>
                  <a:pt x="907940" y="1542197"/>
                </a:cubicBezTo>
                <a:cubicBezTo>
                  <a:pt x="703934" y="1535467"/>
                  <a:pt x="512967" y="1513453"/>
                  <a:pt x="257038" y="1542197"/>
                </a:cubicBezTo>
                <a:cubicBezTo>
                  <a:pt x="119495" y="1527064"/>
                  <a:pt x="15396" y="1414960"/>
                  <a:pt x="0" y="1285159"/>
                </a:cubicBezTo>
                <a:cubicBezTo>
                  <a:pt x="4101" y="1145683"/>
                  <a:pt x="-8487" y="997640"/>
                  <a:pt x="0" y="791661"/>
                </a:cubicBezTo>
                <a:cubicBezTo>
                  <a:pt x="8487" y="585682"/>
                  <a:pt x="-1533" y="475766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1605060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4">
            <a:extLst>
              <a:ext uri="{FF2B5EF4-FFF2-40B4-BE49-F238E27FC236}">
                <a16:creationId xmlns:a16="http://schemas.microsoft.com/office/drawing/2014/main" id="{0BBC59C7-87AC-4DA5-8CA6-D952FE59E6B0}"/>
              </a:ext>
            </a:extLst>
          </p:cNvPr>
          <p:cNvSpPr/>
          <p:nvPr/>
        </p:nvSpPr>
        <p:spPr>
          <a:xfrm>
            <a:off x="2976036" y="1370883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50536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801942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14178" y="122488"/>
                  <a:pt x="109851" y="5955"/>
                  <a:pt x="257038" y="0"/>
                </a:cubicBezTo>
                <a:cubicBezTo>
                  <a:pt x="427244" y="27318"/>
                  <a:pt x="621047" y="3723"/>
                  <a:pt x="934508" y="0"/>
                </a:cubicBezTo>
                <a:cubicBezTo>
                  <a:pt x="1247969" y="-3723"/>
                  <a:pt x="1338216" y="10896"/>
                  <a:pt x="1585410" y="0"/>
                </a:cubicBezTo>
                <a:cubicBezTo>
                  <a:pt x="1722743" y="17512"/>
                  <a:pt x="1818526" y="102092"/>
                  <a:pt x="1842448" y="257038"/>
                </a:cubicBezTo>
                <a:cubicBezTo>
                  <a:pt x="1830658" y="433770"/>
                  <a:pt x="1858780" y="533494"/>
                  <a:pt x="1842448" y="750536"/>
                </a:cubicBezTo>
                <a:cubicBezTo>
                  <a:pt x="1826116" y="967578"/>
                  <a:pt x="1830953" y="1111321"/>
                  <a:pt x="1842448" y="1285159"/>
                </a:cubicBezTo>
                <a:cubicBezTo>
                  <a:pt x="1809879" y="1424799"/>
                  <a:pt x="1711921" y="1520301"/>
                  <a:pt x="1585410" y="1542197"/>
                </a:cubicBezTo>
                <a:cubicBezTo>
                  <a:pt x="1348578" y="1570042"/>
                  <a:pt x="1231554" y="1573002"/>
                  <a:pt x="947791" y="1542197"/>
                </a:cubicBezTo>
                <a:cubicBezTo>
                  <a:pt x="664028" y="1511392"/>
                  <a:pt x="555655" y="1510932"/>
                  <a:pt x="257038" y="1542197"/>
                </a:cubicBezTo>
                <a:cubicBezTo>
                  <a:pt x="115887" y="1534225"/>
                  <a:pt x="-23977" y="1423198"/>
                  <a:pt x="0" y="1285159"/>
                </a:cubicBezTo>
                <a:cubicBezTo>
                  <a:pt x="1298" y="1115805"/>
                  <a:pt x="5662" y="914286"/>
                  <a:pt x="0" y="801942"/>
                </a:cubicBezTo>
                <a:cubicBezTo>
                  <a:pt x="-5662" y="689598"/>
                  <a:pt x="-8943" y="496970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4636" y="128582"/>
                  <a:pt x="109963" y="3598"/>
                  <a:pt x="257038" y="0"/>
                </a:cubicBezTo>
                <a:cubicBezTo>
                  <a:pt x="428401" y="-26070"/>
                  <a:pt x="661807" y="-6550"/>
                  <a:pt x="894657" y="0"/>
                </a:cubicBezTo>
                <a:cubicBezTo>
                  <a:pt x="1127507" y="6550"/>
                  <a:pt x="1335984" y="23394"/>
                  <a:pt x="1585410" y="0"/>
                </a:cubicBezTo>
                <a:cubicBezTo>
                  <a:pt x="1733787" y="29462"/>
                  <a:pt x="1828303" y="85116"/>
                  <a:pt x="1842448" y="257038"/>
                </a:cubicBezTo>
                <a:cubicBezTo>
                  <a:pt x="1845764" y="383672"/>
                  <a:pt x="1846267" y="559874"/>
                  <a:pt x="1842448" y="740255"/>
                </a:cubicBezTo>
                <a:cubicBezTo>
                  <a:pt x="1838629" y="920636"/>
                  <a:pt x="1858806" y="1112122"/>
                  <a:pt x="1842448" y="1285159"/>
                </a:cubicBezTo>
                <a:cubicBezTo>
                  <a:pt x="1830790" y="1394789"/>
                  <a:pt x="1724069" y="1546563"/>
                  <a:pt x="1585410" y="1542197"/>
                </a:cubicBezTo>
                <a:cubicBezTo>
                  <a:pt x="1299863" y="1569754"/>
                  <a:pt x="1197573" y="1565696"/>
                  <a:pt x="894657" y="1542197"/>
                </a:cubicBezTo>
                <a:cubicBezTo>
                  <a:pt x="591741" y="1518698"/>
                  <a:pt x="490464" y="1569090"/>
                  <a:pt x="257038" y="1542197"/>
                </a:cubicBezTo>
                <a:cubicBezTo>
                  <a:pt x="144281" y="1533839"/>
                  <a:pt x="-8250" y="1420497"/>
                  <a:pt x="0" y="1285159"/>
                </a:cubicBezTo>
                <a:cubicBezTo>
                  <a:pt x="21724" y="1106814"/>
                  <a:pt x="1465" y="1005081"/>
                  <a:pt x="0" y="781380"/>
                </a:cubicBezTo>
                <a:cubicBezTo>
                  <a:pt x="-1465" y="557679"/>
                  <a:pt x="10809" y="421685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288554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5">
            <a:extLst>
              <a:ext uri="{FF2B5EF4-FFF2-40B4-BE49-F238E27FC236}">
                <a16:creationId xmlns:a16="http://schemas.microsoft.com/office/drawing/2014/main" id="{3C6D2DB9-49A0-4A31-93FD-5887EB5B4D8C}"/>
              </a:ext>
            </a:extLst>
          </p:cNvPr>
          <p:cNvSpPr/>
          <p:nvPr/>
        </p:nvSpPr>
        <p:spPr>
          <a:xfrm>
            <a:off x="5421260" y="1370882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07940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91661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894657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50536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31735" y="100263"/>
                  <a:pt x="121050" y="-11748"/>
                  <a:pt x="257038" y="0"/>
                </a:cubicBezTo>
                <a:cubicBezTo>
                  <a:pt x="445015" y="11598"/>
                  <a:pt x="696029" y="1084"/>
                  <a:pt x="907940" y="0"/>
                </a:cubicBezTo>
                <a:cubicBezTo>
                  <a:pt x="1119851" y="-1084"/>
                  <a:pt x="1387786" y="-30269"/>
                  <a:pt x="1585410" y="0"/>
                </a:cubicBezTo>
                <a:cubicBezTo>
                  <a:pt x="1713608" y="-8855"/>
                  <a:pt x="1850553" y="127458"/>
                  <a:pt x="1842448" y="257038"/>
                </a:cubicBezTo>
                <a:cubicBezTo>
                  <a:pt x="1824766" y="409719"/>
                  <a:pt x="1823314" y="560495"/>
                  <a:pt x="1842448" y="791661"/>
                </a:cubicBezTo>
                <a:cubicBezTo>
                  <a:pt x="1861582" y="1022827"/>
                  <a:pt x="1818003" y="1046737"/>
                  <a:pt x="1842448" y="1285159"/>
                </a:cubicBezTo>
                <a:cubicBezTo>
                  <a:pt x="1835435" y="1441762"/>
                  <a:pt x="1726989" y="1548009"/>
                  <a:pt x="1585410" y="1542197"/>
                </a:cubicBezTo>
                <a:cubicBezTo>
                  <a:pt x="1322697" y="1566189"/>
                  <a:pt x="1167444" y="1575061"/>
                  <a:pt x="894657" y="1542197"/>
                </a:cubicBezTo>
                <a:cubicBezTo>
                  <a:pt x="621870" y="1509333"/>
                  <a:pt x="427034" y="1510650"/>
                  <a:pt x="257038" y="1542197"/>
                </a:cubicBezTo>
                <a:cubicBezTo>
                  <a:pt x="109051" y="1536626"/>
                  <a:pt x="11620" y="1410294"/>
                  <a:pt x="0" y="1285159"/>
                </a:cubicBezTo>
                <a:cubicBezTo>
                  <a:pt x="-1866" y="1065059"/>
                  <a:pt x="25497" y="882291"/>
                  <a:pt x="0" y="750536"/>
                </a:cubicBezTo>
                <a:cubicBezTo>
                  <a:pt x="-25497" y="618781"/>
                  <a:pt x="20224" y="478528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-3612" y="87641"/>
                  <a:pt x="137441" y="11191"/>
                  <a:pt x="257038" y="0"/>
                </a:cubicBezTo>
                <a:cubicBezTo>
                  <a:pt x="477605" y="9242"/>
                  <a:pt x="598147" y="-9600"/>
                  <a:pt x="894657" y="0"/>
                </a:cubicBezTo>
                <a:cubicBezTo>
                  <a:pt x="1191167" y="9600"/>
                  <a:pt x="1385446" y="-2189"/>
                  <a:pt x="1585410" y="0"/>
                </a:cubicBezTo>
                <a:cubicBezTo>
                  <a:pt x="1744519" y="8460"/>
                  <a:pt x="1833733" y="116830"/>
                  <a:pt x="1842448" y="257038"/>
                </a:cubicBezTo>
                <a:cubicBezTo>
                  <a:pt x="1843604" y="503346"/>
                  <a:pt x="1851572" y="579016"/>
                  <a:pt x="1842448" y="760817"/>
                </a:cubicBezTo>
                <a:cubicBezTo>
                  <a:pt x="1833324" y="942618"/>
                  <a:pt x="1837689" y="1070853"/>
                  <a:pt x="1842448" y="1285159"/>
                </a:cubicBezTo>
                <a:cubicBezTo>
                  <a:pt x="1836387" y="1422040"/>
                  <a:pt x="1748032" y="1565601"/>
                  <a:pt x="1585410" y="1542197"/>
                </a:cubicBezTo>
                <a:cubicBezTo>
                  <a:pt x="1278952" y="1523773"/>
                  <a:pt x="1195412" y="1529179"/>
                  <a:pt x="907940" y="1542197"/>
                </a:cubicBezTo>
                <a:cubicBezTo>
                  <a:pt x="620468" y="1555216"/>
                  <a:pt x="394921" y="1545146"/>
                  <a:pt x="257038" y="1542197"/>
                </a:cubicBezTo>
                <a:cubicBezTo>
                  <a:pt x="100167" y="1544618"/>
                  <a:pt x="-16744" y="1397282"/>
                  <a:pt x="0" y="1285159"/>
                </a:cubicBezTo>
                <a:cubicBezTo>
                  <a:pt x="-6981" y="1136755"/>
                  <a:pt x="14294" y="940347"/>
                  <a:pt x="0" y="771099"/>
                </a:cubicBezTo>
                <a:cubicBezTo>
                  <a:pt x="-14294" y="601851"/>
                  <a:pt x="22238" y="443563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30343875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3">
            <a:extLst>
              <a:ext uri="{FF2B5EF4-FFF2-40B4-BE49-F238E27FC236}">
                <a16:creationId xmlns:a16="http://schemas.microsoft.com/office/drawing/2014/main" id="{91D5BAE1-F360-45B2-B4A1-300A0233D109}"/>
              </a:ext>
            </a:extLst>
          </p:cNvPr>
          <p:cNvSpPr/>
          <p:nvPr/>
        </p:nvSpPr>
        <p:spPr>
          <a:xfrm>
            <a:off x="-7346897" y="6212581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81380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81380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-22924" y="109380"/>
                  <a:pt x="129942" y="20211"/>
                  <a:pt x="257038" y="0"/>
                </a:cubicBezTo>
                <a:cubicBezTo>
                  <a:pt x="539240" y="22639"/>
                  <a:pt x="636037" y="21048"/>
                  <a:pt x="934508" y="0"/>
                </a:cubicBezTo>
                <a:cubicBezTo>
                  <a:pt x="1232979" y="-21048"/>
                  <a:pt x="1382118" y="3602"/>
                  <a:pt x="1585410" y="0"/>
                </a:cubicBezTo>
                <a:cubicBezTo>
                  <a:pt x="1736872" y="11428"/>
                  <a:pt x="1850667" y="117338"/>
                  <a:pt x="1842448" y="257038"/>
                </a:cubicBezTo>
                <a:cubicBezTo>
                  <a:pt x="1852237" y="479650"/>
                  <a:pt x="1834258" y="587439"/>
                  <a:pt x="1842448" y="781380"/>
                </a:cubicBezTo>
                <a:cubicBezTo>
                  <a:pt x="1850638" y="975321"/>
                  <a:pt x="1823804" y="1124988"/>
                  <a:pt x="1842448" y="1285159"/>
                </a:cubicBezTo>
                <a:cubicBezTo>
                  <a:pt x="1832943" y="1420066"/>
                  <a:pt x="1722217" y="1517831"/>
                  <a:pt x="1585410" y="1542197"/>
                </a:cubicBezTo>
                <a:cubicBezTo>
                  <a:pt x="1316962" y="1529192"/>
                  <a:pt x="1146268" y="1527496"/>
                  <a:pt x="947791" y="1542197"/>
                </a:cubicBezTo>
                <a:cubicBezTo>
                  <a:pt x="749314" y="1556898"/>
                  <a:pt x="461509" y="1512505"/>
                  <a:pt x="257038" y="1542197"/>
                </a:cubicBezTo>
                <a:cubicBezTo>
                  <a:pt x="110830" y="1571956"/>
                  <a:pt x="14372" y="1402913"/>
                  <a:pt x="0" y="1285159"/>
                </a:cubicBezTo>
                <a:cubicBezTo>
                  <a:pt x="5628" y="1135956"/>
                  <a:pt x="-10942" y="946832"/>
                  <a:pt x="0" y="781380"/>
                </a:cubicBezTo>
                <a:cubicBezTo>
                  <a:pt x="10942" y="615928"/>
                  <a:pt x="-15955" y="377922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11013" y="147665"/>
                  <a:pt x="84212" y="5364"/>
                  <a:pt x="257038" y="0"/>
                </a:cubicBezTo>
                <a:cubicBezTo>
                  <a:pt x="486401" y="-22718"/>
                  <a:pt x="670693" y="16980"/>
                  <a:pt x="894657" y="0"/>
                </a:cubicBezTo>
                <a:cubicBezTo>
                  <a:pt x="1118621" y="-16980"/>
                  <a:pt x="1273682" y="-27989"/>
                  <a:pt x="1585410" y="0"/>
                </a:cubicBezTo>
                <a:cubicBezTo>
                  <a:pt x="1736220" y="10528"/>
                  <a:pt x="1837541" y="110357"/>
                  <a:pt x="1842448" y="257038"/>
                </a:cubicBezTo>
                <a:cubicBezTo>
                  <a:pt x="1869140" y="492847"/>
                  <a:pt x="1840766" y="650409"/>
                  <a:pt x="1842448" y="791661"/>
                </a:cubicBezTo>
                <a:cubicBezTo>
                  <a:pt x="1844130" y="932913"/>
                  <a:pt x="1844320" y="1169764"/>
                  <a:pt x="1842448" y="1285159"/>
                </a:cubicBezTo>
                <a:cubicBezTo>
                  <a:pt x="1812628" y="1408365"/>
                  <a:pt x="1750413" y="1546313"/>
                  <a:pt x="1585410" y="1542197"/>
                </a:cubicBezTo>
                <a:cubicBezTo>
                  <a:pt x="1437618" y="1533913"/>
                  <a:pt x="1111946" y="1548928"/>
                  <a:pt x="907940" y="1542197"/>
                </a:cubicBezTo>
                <a:cubicBezTo>
                  <a:pt x="703934" y="1535467"/>
                  <a:pt x="512967" y="1513453"/>
                  <a:pt x="257038" y="1542197"/>
                </a:cubicBezTo>
                <a:cubicBezTo>
                  <a:pt x="119495" y="1527064"/>
                  <a:pt x="15396" y="1414960"/>
                  <a:pt x="0" y="1285159"/>
                </a:cubicBezTo>
                <a:cubicBezTo>
                  <a:pt x="4101" y="1145683"/>
                  <a:pt x="-8487" y="997640"/>
                  <a:pt x="0" y="791661"/>
                </a:cubicBezTo>
                <a:cubicBezTo>
                  <a:pt x="8487" y="585682"/>
                  <a:pt x="-1533" y="475766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1605060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55FC3044-4D9F-44AD-AEC6-9F2FC2CF95FE}"/>
              </a:ext>
            </a:extLst>
          </p:cNvPr>
          <p:cNvSpPr/>
          <p:nvPr/>
        </p:nvSpPr>
        <p:spPr>
          <a:xfrm>
            <a:off x="-4901673" y="6212581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34508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50536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947791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801942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14178" y="122488"/>
                  <a:pt x="109851" y="5955"/>
                  <a:pt x="257038" y="0"/>
                </a:cubicBezTo>
                <a:cubicBezTo>
                  <a:pt x="427244" y="27318"/>
                  <a:pt x="621047" y="3723"/>
                  <a:pt x="934508" y="0"/>
                </a:cubicBezTo>
                <a:cubicBezTo>
                  <a:pt x="1247969" y="-3723"/>
                  <a:pt x="1338216" y="10896"/>
                  <a:pt x="1585410" y="0"/>
                </a:cubicBezTo>
                <a:cubicBezTo>
                  <a:pt x="1722743" y="17512"/>
                  <a:pt x="1818526" y="102092"/>
                  <a:pt x="1842448" y="257038"/>
                </a:cubicBezTo>
                <a:cubicBezTo>
                  <a:pt x="1830658" y="433770"/>
                  <a:pt x="1858780" y="533494"/>
                  <a:pt x="1842448" y="750536"/>
                </a:cubicBezTo>
                <a:cubicBezTo>
                  <a:pt x="1826116" y="967578"/>
                  <a:pt x="1830953" y="1111321"/>
                  <a:pt x="1842448" y="1285159"/>
                </a:cubicBezTo>
                <a:cubicBezTo>
                  <a:pt x="1809879" y="1424799"/>
                  <a:pt x="1711921" y="1520301"/>
                  <a:pt x="1585410" y="1542197"/>
                </a:cubicBezTo>
                <a:cubicBezTo>
                  <a:pt x="1348578" y="1570042"/>
                  <a:pt x="1231554" y="1573002"/>
                  <a:pt x="947791" y="1542197"/>
                </a:cubicBezTo>
                <a:cubicBezTo>
                  <a:pt x="664028" y="1511392"/>
                  <a:pt x="555655" y="1510932"/>
                  <a:pt x="257038" y="1542197"/>
                </a:cubicBezTo>
                <a:cubicBezTo>
                  <a:pt x="115887" y="1534225"/>
                  <a:pt x="-23977" y="1423198"/>
                  <a:pt x="0" y="1285159"/>
                </a:cubicBezTo>
                <a:cubicBezTo>
                  <a:pt x="1298" y="1115805"/>
                  <a:pt x="5662" y="914286"/>
                  <a:pt x="0" y="801942"/>
                </a:cubicBezTo>
                <a:cubicBezTo>
                  <a:pt x="-5662" y="689598"/>
                  <a:pt x="-8943" y="496970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4636" y="128582"/>
                  <a:pt x="109963" y="3598"/>
                  <a:pt x="257038" y="0"/>
                </a:cubicBezTo>
                <a:cubicBezTo>
                  <a:pt x="428401" y="-26070"/>
                  <a:pt x="661807" y="-6550"/>
                  <a:pt x="894657" y="0"/>
                </a:cubicBezTo>
                <a:cubicBezTo>
                  <a:pt x="1127507" y="6550"/>
                  <a:pt x="1335984" y="23394"/>
                  <a:pt x="1585410" y="0"/>
                </a:cubicBezTo>
                <a:cubicBezTo>
                  <a:pt x="1733787" y="29462"/>
                  <a:pt x="1828303" y="85116"/>
                  <a:pt x="1842448" y="257038"/>
                </a:cubicBezTo>
                <a:cubicBezTo>
                  <a:pt x="1845764" y="383672"/>
                  <a:pt x="1846267" y="559874"/>
                  <a:pt x="1842448" y="740255"/>
                </a:cubicBezTo>
                <a:cubicBezTo>
                  <a:pt x="1838629" y="920636"/>
                  <a:pt x="1858806" y="1112122"/>
                  <a:pt x="1842448" y="1285159"/>
                </a:cubicBezTo>
                <a:cubicBezTo>
                  <a:pt x="1830790" y="1394789"/>
                  <a:pt x="1724069" y="1546563"/>
                  <a:pt x="1585410" y="1542197"/>
                </a:cubicBezTo>
                <a:cubicBezTo>
                  <a:pt x="1299863" y="1569754"/>
                  <a:pt x="1197573" y="1565696"/>
                  <a:pt x="894657" y="1542197"/>
                </a:cubicBezTo>
                <a:cubicBezTo>
                  <a:pt x="591741" y="1518698"/>
                  <a:pt x="490464" y="1569090"/>
                  <a:pt x="257038" y="1542197"/>
                </a:cubicBezTo>
                <a:cubicBezTo>
                  <a:pt x="144281" y="1533839"/>
                  <a:pt x="-8250" y="1420497"/>
                  <a:pt x="0" y="1285159"/>
                </a:cubicBezTo>
                <a:cubicBezTo>
                  <a:pt x="21724" y="1106814"/>
                  <a:pt x="1465" y="1005081"/>
                  <a:pt x="0" y="781380"/>
                </a:cubicBezTo>
                <a:cubicBezTo>
                  <a:pt x="-1465" y="557679"/>
                  <a:pt x="10809" y="421685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28855416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5824586F-90D8-4332-B1BA-A4C835F4CDBC}"/>
              </a:ext>
            </a:extLst>
          </p:cNvPr>
          <p:cNvSpPr/>
          <p:nvPr/>
        </p:nvSpPr>
        <p:spPr>
          <a:xfrm>
            <a:off x="-2456449" y="6212580"/>
            <a:ext cx="1842448" cy="1542197"/>
          </a:xfrm>
          <a:custGeom>
            <a:avLst/>
            <a:gdLst>
              <a:gd name="connsiteX0" fmla="*/ 0 w 1842448"/>
              <a:gd name="connsiteY0" fmla="*/ 257038 h 1542197"/>
              <a:gd name="connsiteX1" fmla="*/ 257038 w 1842448"/>
              <a:gd name="connsiteY1" fmla="*/ 0 h 1542197"/>
              <a:gd name="connsiteX2" fmla="*/ 907940 w 1842448"/>
              <a:gd name="connsiteY2" fmla="*/ 0 h 1542197"/>
              <a:gd name="connsiteX3" fmla="*/ 1585410 w 1842448"/>
              <a:gd name="connsiteY3" fmla="*/ 0 h 1542197"/>
              <a:gd name="connsiteX4" fmla="*/ 1842448 w 1842448"/>
              <a:gd name="connsiteY4" fmla="*/ 257038 h 1542197"/>
              <a:gd name="connsiteX5" fmla="*/ 1842448 w 1842448"/>
              <a:gd name="connsiteY5" fmla="*/ 791661 h 1542197"/>
              <a:gd name="connsiteX6" fmla="*/ 1842448 w 1842448"/>
              <a:gd name="connsiteY6" fmla="*/ 1285159 h 1542197"/>
              <a:gd name="connsiteX7" fmla="*/ 1585410 w 1842448"/>
              <a:gd name="connsiteY7" fmla="*/ 1542197 h 1542197"/>
              <a:gd name="connsiteX8" fmla="*/ 894657 w 1842448"/>
              <a:gd name="connsiteY8" fmla="*/ 1542197 h 1542197"/>
              <a:gd name="connsiteX9" fmla="*/ 257038 w 1842448"/>
              <a:gd name="connsiteY9" fmla="*/ 1542197 h 1542197"/>
              <a:gd name="connsiteX10" fmla="*/ 0 w 1842448"/>
              <a:gd name="connsiteY10" fmla="*/ 1285159 h 1542197"/>
              <a:gd name="connsiteX11" fmla="*/ 0 w 1842448"/>
              <a:gd name="connsiteY11" fmla="*/ 750536 h 1542197"/>
              <a:gd name="connsiteX12" fmla="*/ 0 w 1842448"/>
              <a:gd name="connsiteY12" fmla="*/ 257038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2448" h="1542197" fill="none" extrusionOk="0">
                <a:moveTo>
                  <a:pt x="0" y="257038"/>
                </a:moveTo>
                <a:cubicBezTo>
                  <a:pt x="31735" y="100263"/>
                  <a:pt x="121050" y="-11748"/>
                  <a:pt x="257038" y="0"/>
                </a:cubicBezTo>
                <a:cubicBezTo>
                  <a:pt x="445015" y="11598"/>
                  <a:pt x="696029" y="1084"/>
                  <a:pt x="907940" y="0"/>
                </a:cubicBezTo>
                <a:cubicBezTo>
                  <a:pt x="1119851" y="-1084"/>
                  <a:pt x="1387786" y="-30269"/>
                  <a:pt x="1585410" y="0"/>
                </a:cubicBezTo>
                <a:cubicBezTo>
                  <a:pt x="1713608" y="-8855"/>
                  <a:pt x="1850553" y="127458"/>
                  <a:pt x="1842448" y="257038"/>
                </a:cubicBezTo>
                <a:cubicBezTo>
                  <a:pt x="1824766" y="409719"/>
                  <a:pt x="1823314" y="560495"/>
                  <a:pt x="1842448" y="791661"/>
                </a:cubicBezTo>
                <a:cubicBezTo>
                  <a:pt x="1861582" y="1022827"/>
                  <a:pt x="1818003" y="1046737"/>
                  <a:pt x="1842448" y="1285159"/>
                </a:cubicBezTo>
                <a:cubicBezTo>
                  <a:pt x="1835435" y="1441762"/>
                  <a:pt x="1726989" y="1548009"/>
                  <a:pt x="1585410" y="1542197"/>
                </a:cubicBezTo>
                <a:cubicBezTo>
                  <a:pt x="1322697" y="1566189"/>
                  <a:pt x="1167444" y="1575061"/>
                  <a:pt x="894657" y="1542197"/>
                </a:cubicBezTo>
                <a:cubicBezTo>
                  <a:pt x="621870" y="1509333"/>
                  <a:pt x="427034" y="1510650"/>
                  <a:pt x="257038" y="1542197"/>
                </a:cubicBezTo>
                <a:cubicBezTo>
                  <a:pt x="109051" y="1536626"/>
                  <a:pt x="11620" y="1410294"/>
                  <a:pt x="0" y="1285159"/>
                </a:cubicBezTo>
                <a:cubicBezTo>
                  <a:pt x="-1866" y="1065059"/>
                  <a:pt x="25497" y="882291"/>
                  <a:pt x="0" y="750536"/>
                </a:cubicBezTo>
                <a:cubicBezTo>
                  <a:pt x="-25497" y="618781"/>
                  <a:pt x="20224" y="478528"/>
                  <a:pt x="0" y="257038"/>
                </a:cubicBezTo>
                <a:close/>
              </a:path>
              <a:path w="1842448" h="1542197" stroke="0" extrusionOk="0">
                <a:moveTo>
                  <a:pt x="0" y="257038"/>
                </a:moveTo>
                <a:cubicBezTo>
                  <a:pt x="-3612" y="87641"/>
                  <a:pt x="137441" y="11191"/>
                  <a:pt x="257038" y="0"/>
                </a:cubicBezTo>
                <a:cubicBezTo>
                  <a:pt x="477605" y="9242"/>
                  <a:pt x="598147" y="-9600"/>
                  <a:pt x="894657" y="0"/>
                </a:cubicBezTo>
                <a:cubicBezTo>
                  <a:pt x="1191167" y="9600"/>
                  <a:pt x="1385446" y="-2189"/>
                  <a:pt x="1585410" y="0"/>
                </a:cubicBezTo>
                <a:cubicBezTo>
                  <a:pt x="1744519" y="8460"/>
                  <a:pt x="1833733" y="116830"/>
                  <a:pt x="1842448" y="257038"/>
                </a:cubicBezTo>
                <a:cubicBezTo>
                  <a:pt x="1843604" y="503346"/>
                  <a:pt x="1851572" y="579016"/>
                  <a:pt x="1842448" y="760817"/>
                </a:cubicBezTo>
                <a:cubicBezTo>
                  <a:pt x="1833324" y="942618"/>
                  <a:pt x="1837689" y="1070853"/>
                  <a:pt x="1842448" y="1285159"/>
                </a:cubicBezTo>
                <a:cubicBezTo>
                  <a:pt x="1836387" y="1422040"/>
                  <a:pt x="1748032" y="1565601"/>
                  <a:pt x="1585410" y="1542197"/>
                </a:cubicBezTo>
                <a:cubicBezTo>
                  <a:pt x="1278952" y="1523773"/>
                  <a:pt x="1195412" y="1529179"/>
                  <a:pt x="907940" y="1542197"/>
                </a:cubicBezTo>
                <a:cubicBezTo>
                  <a:pt x="620468" y="1555216"/>
                  <a:pt x="394921" y="1545146"/>
                  <a:pt x="257038" y="1542197"/>
                </a:cubicBezTo>
                <a:cubicBezTo>
                  <a:pt x="100167" y="1544618"/>
                  <a:pt x="-16744" y="1397282"/>
                  <a:pt x="0" y="1285159"/>
                </a:cubicBezTo>
                <a:cubicBezTo>
                  <a:pt x="-6981" y="1136755"/>
                  <a:pt x="14294" y="940347"/>
                  <a:pt x="0" y="771099"/>
                </a:cubicBezTo>
                <a:cubicBezTo>
                  <a:pt x="-14294" y="601851"/>
                  <a:pt x="22238" y="443563"/>
                  <a:pt x="0" y="25703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130343875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C202CDF-DB6E-4258-9C25-11493DEC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74389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D6841742-58F8-4BCB-AF09-49C2C6C9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92123" y="4174389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E9F7E7-DF77-4D0A-B178-61751A8F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0831" y="41471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E8E405-F012-422B-A761-D4B929C6B6F4}"/>
              </a:ext>
            </a:extLst>
          </p:cNvPr>
          <p:cNvSpPr txBox="1"/>
          <p:nvPr/>
        </p:nvSpPr>
        <p:spPr>
          <a:xfrm>
            <a:off x="671815" y="153363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ПА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B9A169-02DD-4AD5-A9A8-FC4C08B4867D}"/>
              </a:ext>
            </a:extLst>
          </p:cNvPr>
          <p:cNvSpPr txBox="1"/>
          <p:nvPr/>
        </p:nvSpPr>
        <p:spPr>
          <a:xfrm>
            <a:off x="2969937" y="1522881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ЛАТ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921214-9C85-4282-96A5-C541C2F644CB}"/>
              </a:ext>
            </a:extLst>
          </p:cNvPr>
          <p:cNvSpPr txBox="1"/>
          <p:nvPr/>
        </p:nvSpPr>
        <p:spPr>
          <a:xfrm>
            <a:off x="5684662" y="1531569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КА</a:t>
            </a:r>
          </a:p>
        </p:txBody>
      </p:sp>
      <p:pic>
        <p:nvPicPr>
          <p:cNvPr id="45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EBB9672-0570-4BC7-9DA6-8E5E2C21A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841" y="41255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F5479C7-5274-469D-BD0E-98D821E4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44964" y="41255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F9AECD4-9869-4FB8-B731-D442B362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43041" y="417003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500462F-0217-4ACD-BA01-CD968DACD0D0}"/>
              </a:ext>
            </a:extLst>
          </p:cNvPr>
          <p:cNvSpPr txBox="1"/>
          <p:nvPr/>
        </p:nvSpPr>
        <p:spPr>
          <a:xfrm>
            <a:off x="712459" y="148818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БА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66A3D9-92B1-4ABD-AF77-CED60A8A0620}"/>
              </a:ext>
            </a:extLst>
          </p:cNvPr>
          <p:cNvSpPr txBox="1"/>
          <p:nvPr/>
        </p:nvSpPr>
        <p:spPr>
          <a:xfrm>
            <a:off x="3140134" y="1519423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D8C4DC-EEF4-4699-9E95-C929AF6109DF}"/>
              </a:ext>
            </a:extLst>
          </p:cNvPr>
          <p:cNvSpPr txBox="1"/>
          <p:nvPr/>
        </p:nvSpPr>
        <p:spPr>
          <a:xfrm>
            <a:off x="5590402" y="148598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НЫ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8890F79-7483-4EAA-BD86-CDA93B34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582" y="41255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6285068-CFAE-4033-A2AF-85947FE02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1705" y="412558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837D226-2924-47D9-86DC-B6FF20C4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5643" y="4152789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8422402-8403-40E4-94F0-12EDCB3D773E}"/>
              </a:ext>
            </a:extLst>
          </p:cNvPr>
          <p:cNvSpPr txBox="1"/>
          <p:nvPr/>
        </p:nvSpPr>
        <p:spPr>
          <a:xfrm>
            <a:off x="689200" y="150642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3058D0-3EFD-4034-A937-0C0608BD4255}"/>
              </a:ext>
            </a:extLst>
          </p:cNvPr>
          <p:cNvSpPr txBox="1"/>
          <p:nvPr/>
        </p:nvSpPr>
        <p:spPr>
          <a:xfrm>
            <a:off x="3198164" y="1571236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ЛИ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E8DD6D-F0F1-49BD-9ECD-43A6C0EC08A9}"/>
              </a:ext>
            </a:extLst>
          </p:cNvPr>
          <p:cNvSpPr txBox="1"/>
          <p:nvPr/>
        </p:nvSpPr>
        <p:spPr>
          <a:xfrm>
            <a:off x="5567143" y="150422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grpSp>
        <p:nvGrpSpPr>
          <p:cNvPr id="70" name="Групувати 69">
            <a:extLst>
              <a:ext uri="{FF2B5EF4-FFF2-40B4-BE49-F238E27FC236}">
                <a16:creationId xmlns:a16="http://schemas.microsoft.com/office/drawing/2014/main" id="{38FB4134-FC60-4A16-B5EA-7C4EF65D85A1}"/>
              </a:ext>
            </a:extLst>
          </p:cNvPr>
          <p:cNvGrpSpPr/>
          <p:nvPr/>
        </p:nvGrpSpPr>
        <p:grpSpPr>
          <a:xfrm>
            <a:off x="2346305" y="3769045"/>
            <a:ext cx="3534711" cy="2419066"/>
            <a:chOff x="2458101" y="5648467"/>
            <a:chExt cx="3534711" cy="2419066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C5A1280E-5663-4FD1-ABBE-DA8942DD9336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E0DF7B48-A318-47C2-A613-17065085C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58101" y="5713245"/>
              <a:ext cx="3534711" cy="2354288"/>
            </a:xfrm>
            <a:prstGeom prst="rect">
              <a:avLst/>
            </a:prstGeom>
          </p:spPr>
        </p:pic>
      </p:grpSp>
      <p:pic>
        <p:nvPicPr>
          <p:cNvPr id="7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E4FB4A9-7285-4AE0-8BDC-47FC0A56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3424" y="4160280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4DBEC22-07F8-4A20-8134-73ECE5F9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45547" y="4160280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0D46791-04AD-48C9-979A-A36894C2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76287" y="4073829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1D81010-B46C-4391-9402-FAFFF0678DF0}"/>
              </a:ext>
            </a:extLst>
          </p:cNvPr>
          <p:cNvSpPr txBox="1"/>
          <p:nvPr/>
        </p:nvSpPr>
        <p:spPr>
          <a:xfrm>
            <a:off x="813042" y="1574637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ПА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4B583E-B848-4102-A48B-487DF88D31CD}"/>
              </a:ext>
            </a:extLst>
          </p:cNvPr>
          <p:cNvSpPr txBox="1"/>
          <p:nvPr/>
        </p:nvSpPr>
        <p:spPr>
          <a:xfrm>
            <a:off x="3111164" y="1563888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1660FA-00D9-4291-BC12-129E66AF590E}"/>
              </a:ext>
            </a:extLst>
          </p:cNvPr>
          <p:cNvSpPr txBox="1"/>
          <p:nvPr/>
        </p:nvSpPr>
        <p:spPr>
          <a:xfrm>
            <a:off x="5690985" y="1572437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</a:p>
        </p:txBody>
      </p:sp>
      <p:pic>
        <p:nvPicPr>
          <p:cNvPr id="8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7D383BAB-792A-41B6-BB07-316FC139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800" y="4133224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02CD604-BDBE-4BEE-AFF4-1CDC49EF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87323" y="4133224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55E1D21-B3AB-4270-99EF-6073B6DF4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52475" y="417522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82E97D34-71BC-4863-BFFC-29493FBFB54B}"/>
              </a:ext>
            </a:extLst>
          </p:cNvPr>
          <p:cNvSpPr txBox="1"/>
          <p:nvPr/>
        </p:nvSpPr>
        <p:spPr>
          <a:xfrm>
            <a:off x="679213" y="153263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КУ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733D384-ADAC-4F92-9857-FBCB222653A6}"/>
              </a:ext>
            </a:extLst>
          </p:cNvPr>
          <p:cNvSpPr txBox="1"/>
          <p:nvPr/>
        </p:nvSpPr>
        <p:spPr>
          <a:xfrm>
            <a:off x="3194262" y="1519423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БИ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68C3A0-3A43-42A5-B356-E3701258B4A5}"/>
              </a:ext>
            </a:extLst>
          </p:cNvPr>
          <p:cNvSpPr txBox="1"/>
          <p:nvPr/>
        </p:nvSpPr>
        <p:spPr>
          <a:xfrm>
            <a:off x="5557156" y="1530436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КИ</a:t>
            </a:r>
          </a:p>
        </p:txBody>
      </p: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8C87C9C8-B7E2-4C6E-BCF2-331DE21C794D}"/>
              </a:ext>
            </a:extLst>
          </p:cNvPr>
          <p:cNvGrpSpPr/>
          <p:nvPr/>
        </p:nvGrpSpPr>
        <p:grpSpPr>
          <a:xfrm>
            <a:off x="2817661" y="3776684"/>
            <a:ext cx="2470245" cy="2419066"/>
            <a:chOff x="2963839" y="5648467"/>
            <a:chExt cx="2470245" cy="2419066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BA3EE600-5982-48AC-97C7-0242A822A1BF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8EAD1AF-441C-4189-881E-BE4F8216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2230" y="5917171"/>
              <a:ext cx="1881658" cy="1881658"/>
            </a:xfrm>
            <a:prstGeom prst="rect">
              <a:avLst/>
            </a:prstGeom>
          </p:spPr>
        </p:pic>
      </p:grpSp>
      <p:pic>
        <p:nvPicPr>
          <p:cNvPr id="9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550108D-DE64-45FE-8D1F-493B5FCB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458" y="408146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D0C8CEE1-249E-4187-B275-86487825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64581" y="408146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D0ECEAED-BD66-466F-8C44-D660EF52B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5904" y="4081465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74AA387-DA19-4DDA-A32D-39F4B9244034}"/>
              </a:ext>
            </a:extLst>
          </p:cNvPr>
          <p:cNvSpPr txBox="1"/>
          <p:nvPr/>
        </p:nvSpPr>
        <p:spPr>
          <a:xfrm>
            <a:off x="754719" y="1531397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СО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58EAFE-7619-4FA3-ABA8-A6D9D05C6523}"/>
              </a:ext>
            </a:extLst>
          </p:cNvPr>
          <p:cNvSpPr txBox="1"/>
          <p:nvPr/>
        </p:nvSpPr>
        <p:spPr>
          <a:xfrm>
            <a:off x="3052841" y="1520648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БА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F0CB5D-9605-4B6B-A776-10E1AAD9EE0D}"/>
              </a:ext>
            </a:extLst>
          </p:cNvPr>
          <p:cNvSpPr txBox="1"/>
          <p:nvPr/>
        </p:nvSpPr>
        <p:spPr>
          <a:xfrm>
            <a:off x="5632662" y="1529197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КА</a:t>
            </a:r>
          </a:p>
        </p:txBody>
      </p: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7BA6917C-C990-462D-AE6E-D35AB4F25E51}"/>
              </a:ext>
            </a:extLst>
          </p:cNvPr>
          <p:cNvGrpSpPr/>
          <p:nvPr/>
        </p:nvGrpSpPr>
        <p:grpSpPr>
          <a:xfrm>
            <a:off x="2894919" y="3724925"/>
            <a:ext cx="2470245" cy="2419066"/>
            <a:chOff x="2963839" y="5648467"/>
            <a:chExt cx="2470245" cy="2419066"/>
          </a:xfrm>
        </p:grpSpPr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362D3DDB-AB7C-4635-9ADC-AA39C83B720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368B44E-6D2E-4293-9AF2-3F27B74A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9650" y="5994234"/>
              <a:ext cx="1191613" cy="1727532"/>
            </a:xfrm>
            <a:prstGeom prst="rect">
              <a:avLst/>
            </a:prstGeom>
          </p:spPr>
        </p:pic>
      </p:grpSp>
      <p:pic>
        <p:nvPicPr>
          <p:cNvPr id="10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DF2788D-B2AC-4885-A348-5461F83E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584" y="414038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6CD83E-D87E-45E2-9DA2-5E367818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1707" y="414038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C10B7B1-0C9B-4C41-8B1B-8A6F51BC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53030" y="4140383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9DEF1DA-75F3-4D4A-8519-BBFE46CECDAC}"/>
              </a:ext>
            </a:extLst>
          </p:cNvPr>
          <p:cNvSpPr txBox="1"/>
          <p:nvPr/>
        </p:nvSpPr>
        <p:spPr>
          <a:xfrm>
            <a:off x="677005" y="155474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МА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C05AF3C-B4B9-4EF2-B8F4-C2778FD3DBE6}"/>
              </a:ext>
            </a:extLst>
          </p:cNvPr>
          <p:cNvSpPr txBox="1"/>
          <p:nvPr/>
        </p:nvSpPr>
        <p:spPr>
          <a:xfrm>
            <a:off x="3028080" y="1549960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ШИ</a:t>
            </a:r>
            <a:endParaRPr lang="uk-UA" sz="6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B9EA959-33E2-4F19-BDE7-5C0EB3E071E1}"/>
              </a:ext>
            </a:extLst>
          </p:cNvPr>
          <p:cNvSpPr txBox="1"/>
          <p:nvPr/>
        </p:nvSpPr>
        <p:spPr>
          <a:xfrm>
            <a:off x="5690814" y="154996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latin typeface="Cavolini" panose="03000502040302020204" pitchFamily="66" charset="0"/>
                <a:cs typeface="Cavolini" panose="03000502040302020204" pitchFamily="66" charset="0"/>
              </a:rPr>
              <a:t>НА</a:t>
            </a:r>
          </a:p>
        </p:txBody>
      </p:sp>
      <p:grpSp>
        <p:nvGrpSpPr>
          <p:cNvPr id="106" name="Групувати 105">
            <a:extLst>
              <a:ext uri="{FF2B5EF4-FFF2-40B4-BE49-F238E27FC236}">
                <a16:creationId xmlns:a16="http://schemas.microsoft.com/office/drawing/2014/main" id="{815EFBB2-5FC0-47CB-B598-D9E2C68A6A5B}"/>
              </a:ext>
            </a:extLst>
          </p:cNvPr>
          <p:cNvGrpSpPr/>
          <p:nvPr/>
        </p:nvGrpSpPr>
        <p:grpSpPr>
          <a:xfrm>
            <a:off x="2852045" y="3783843"/>
            <a:ext cx="2470245" cy="2419066"/>
            <a:chOff x="2963839" y="5648467"/>
            <a:chExt cx="2470245" cy="2419066"/>
          </a:xfrm>
        </p:grpSpPr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11DCEF74-89C4-4AC8-ADFA-1307A6F50E9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DB1EC343-B6ED-43F5-AAE2-4D735763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0259" y="5908028"/>
              <a:ext cx="1957635" cy="1957635"/>
            </a:xfrm>
            <a:prstGeom prst="rect">
              <a:avLst/>
            </a:prstGeom>
          </p:spPr>
        </p:pic>
      </p:grpSp>
      <p:pic>
        <p:nvPicPr>
          <p:cNvPr id="109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BA3407F-4161-472B-95D2-1137E848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83" y="4114836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531E653E-A65F-42C5-95D5-CE60BFFE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87906" y="4114836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прищеп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99C2A627-C7D5-4F8F-A6D6-4B260916D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19229" y="4114836"/>
            <a:ext cx="2523234" cy="241906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E008F19C-2765-4075-A2AD-FAE2AF5A4F64}"/>
              </a:ext>
            </a:extLst>
          </p:cNvPr>
          <p:cNvSpPr txBox="1"/>
          <p:nvPr/>
        </p:nvSpPr>
        <p:spPr>
          <a:xfrm>
            <a:off x="744955" y="154431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КА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D763842-E53E-4F2F-98A2-3533547D0DEE}"/>
              </a:ext>
            </a:extLst>
          </p:cNvPr>
          <p:cNvSpPr txBox="1"/>
          <p:nvPr/>
        </p:nvSpPr>
        <p:spPr>
          <a:xfrm>
            <a:off x="2889715" y="1542110"/>
            <a:ext cx="2240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ПУС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C4C9D75-726F-4782-A400-7C838A6304F4}"/>
              </a:ext>
            </a:extLst>
          </p:cNvPr>
          <p:cNvSpPr txBox="1"/>
          <p:nvPr/>
        </p:nvSpPr>
        <p:spPr>
          <a:xfrm>
            <a:off x="5806831" y="1542110"/>
            <a:ext cx="1957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b="1" dirty="0">
                <a:latin typeface="Cavolini" panose="03000502040302020204" pitchFamily="66" charset="0"/>
                <a:cs typeface="Cavolini" panose="03000502040302020204" pitchFamily="66" charset="0"/>
              </a:rPr>
              <a:t>ТА</a:t>
            </a:r>
            <a:endParaRPr lang="uk-UA" sz="6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C06284C9-384E-433B-801B-06628E02E394}"/>
              </a:ext>
            </a:extLst>
          </p:cNvPr>
          <p:cNvGrpSpPr/>
          <p:nvPr/>
        </p:nvGrpSpPr>
        <p:grpSpPr>
          <a:xfrm>
            <a:off x="2918244" y="3758296"/>
            <a:ext cx="2470245" cy="2419066"/>
            <a:chOff x="2963839" y="5648467"/>
            <a:chExt cx="2470245" cy="2419066"/>
          </a:xfrm>
        </p:grpSpPr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634C9B9D-0B57-49AC-B6CC-6685C252270B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82B764E2-4E04-4CBE-916A-3261B87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4609" y="5908028"/>
              <a:ext cx="1948934" cy="1957635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ADCECB1B-9F7F-4D55-8DA9-006F0B7D92F1}"/>
              </a:ext>
            </a:extLst>
          </p:cNvPr>
          <p:cNvGrpSpPr/>
          <p:nvPr/>
        </p:nvGrpSpPr>
        <p:grpSpPr>
          <a:xfrm>
            <a:off x="2975885" y="3803740"/>
            <a:ext cx="2470245" cy="2419066"/>
            <a:chOff x="2963839" y="5648467"/>
            <a:chExt cx="2470245" cy="2419066"/>
          </a:xfrm>
        </p:grpSpPr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07D8FB77-87E8-403F-B8ED-28AFEA98FEF7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5CB3991A-04CD-4751-A690-A6F056E36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83532" y="5945414"/>
              <a:ext cx="1830858" cy="1825172"/>
            </a:xfrm>
            <a:prstGeom prst="rect">
              <a:avLst/>
            </a:prstGeom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279B2395-C8EC-45FA-8AB3-C22FB7EE2E04}"/>
              </a:ext>
            </a:extLst>
          </p:cNvPr>
          <p:cNvGrpSpPr/>
          <p:nvPr/>
        </p:nvGrpSpPr>
        <p:grpSpPr>
          <a:xfrm>
            <a:off x="2875302" y="3664876"/>
            <a:ext cx="2512977" cy="2523235"/>
            <a:chOff x="2963839" y="5544298"/>
            <a:chExt cx="2512977" cy="2523235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136AB858-AC59-4FA0-9A19-768D35D264F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57501FC-2947-42AA-9C89-7295EB77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2974096" y="5544298"/>
              <a:ext cx="2502720" cy="2523235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id="{D7CD0A2B-1E75-4699-B32F-616E56763515}"/>
              </a:ext>
            </a:extLst>
          </p:cNvPr>
          <p:cNvGrpSpPr/>
          <p:nvPr/>
        </p:nvGrpSpPr>
        <p:grpSpPr>
          <a:xfrm>
            <a:off x="2822461" y="3713680"/>
            <a:ext cx="2523235" cy="2523235"/>
            <a:chOff x="2963839" y="5544298"/>
            <a:chExt cx="2523235" cy="2523235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4E55412-DC5F-41A1-8364-67CB990FAB91}"/>
                </a:ext>
              </a:extLst>
            </p:cNvPr>
            <p:cNvSpPr/>
            <p:nvPr/>
          </p:nvSpPr>
          <p:spPr>
            <a:xfrm>
              <a:off x="2963839" y="5648467"/>
              <a:ext cx="2470245" cy="2419066"/>
            </a:xfrm>
            <a:custGeom>
              <a:avLst/>
              <a:gdLst>
                <a:gd name="connsiteX0" fmla="*/ 0 w 2470245"/>
                <a:gd name="connsiteY0" fmla="*/ 1209533 h 2419066"/>
                <a:gd name="connsiteX1" fmla="*/ 1235123 w 2470245"/>
                <a:gd name="connsiteY1" fmla="*/ 0 h 2419066"/>
                <a:gd name="connsiteX2" fmla="*/ 2470246 w 2470245"/>
                <a:gd name="connsiteY2" fmla="*/ 1209533 h 2419066"/>
                <a:gd name="connsiteX3" fmla="*/ 1235123 w 2470245"/>
                <a:gd name="connsiteY3" fmla="*/ 2419066 h 2419066"/>
                <a:gd name="connsiteX4" fmla="*/ 0 w 2470245"/>
                <a:gd name="connsiteY4" fmla="*/ 1209533 h 241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245" h="2419066" fill="none" extrusionOk="0">
                  <a:moveTo>
                    <a:pt x="0" y="1209533"/>
                  </a:moveTo>
                  <a:cubicBezTo>
                    <a:pt x="-39448" y="488370"/>
                    <a:pt x="541471" y="15375"/>
                    <a:pt x="1235123" y="0"/>
                  </a:cubicBezTo>
                  <a:cubicBezTo>
                    <a:pt x="1989200" y="51585"/>
                    <a:pt x="2441454" y="610020"/>
                    <a:pt x="2470246" y="1209533"/>
                  </a:cubicBezTo>
                  <a:cubicBezTo>
                    <a:pt x="2461773" y="1835858"/>
                    <a:pt x="1888860" y="2360183"/>
                    <a:pt x="1235123" y="2419066"/>
                  </a:cubicBezTo>
                  <a:cubicBezTo>
                    <a:pt x="612264" y="2436475"/>
                    <a:pt x="4762" y="1960520"/>
                    <a:pt x="0" y="1209533"/>
                  </a:cubicBezTo>
                  <a:close/>
                </a:path>
                <a:path w="2470245" h="2419066" stroke="0" extrusionOk="0">
                  <a:moveTo>
                    <a:pt x="0" y="1209533"/>
                  </a:moveTo>
                  <a:cubicBezTo>
                    <a:pt x="29335" y="499471"/>
                    <a:pt x="620634" y="6525"/>
                    <a:pt x="1235123" y="0"/>
                  </a:cubicBezTo>
                  <a:cubicBezTo>
                    <a:pt x="1935560" y="52947"/>
                    <a:pt x="2564277" y="510098"/>
                    <a:pt x="2470246" y="1209533"/>
                  </a:cubicBezTo>
                  <a:cubicBezTo>
                    <a:pt x="2469211" y="1985975"/>
                    <a:pt x="1996359" y="2431133"/>
                    <a:pt x="1235123" y="2419066"/>
                  </a:cubicBezTo>
                  <a:cubicBezTo>
                    <a:pt x="580798" y="2515361"/>
                    <a:pt x="11652" y="1878116"/>
                    <a:pt x="0" y="1209533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29149356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235F303-0368-48C6-A661-B28FD224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839" y="5544298"/>
              <a:ext cx="2523235" cy="2523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3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0052 -0.2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013 -0.2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235 -0.25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0052 -0.25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013 -0.2585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00234 -0.25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0052 -0.2550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0013 -0.2585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234 -0.251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00052 -0.2550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0131 -0.2585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0235 -0.2516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0053 -0.2551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0131 -0.2585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0235 -0.2516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0053 -0.25509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0013 -0.25857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00235 -0.25162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00052 -0.25509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013 -0.25856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0234 -0.25162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0052 -0.25509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13 -0.25857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0.00234 -0.25162 " pathEditMode="relative" rAng="0" ptsTypes="AA">
                                      <p:cBhvr>
                                        <p:cTn id="35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48" grpId="0"/>
      <p:bldP spid="48" grpId="1"/>
      <p:bldP spid="49" grpId="0"/>
      <p:bldP spid="49" grpId="1"/>
      <p:bldP spid="50" grpId="0"/>
      <p:bldP spid="50" grpId="1"/>
      <p:bldP spid="67" grpId="0"/>
      <p:bldP spid="67" grpId="1"/>
      <p:bldP spid="68" grpId="0"/>
      <p:bldP spid="68" grpId="1"/>
      <p:bldP spid="69" grpId="0"/>
      <p:bldP spid="69" grpId="1"/>
      <p:bldP spid="76" grpId="0"/>
      <p:bldP spid="76" grpId="1"/>
      <p:bldP spid="77" grpId="0"/>
      <p:bldP spid="77" grpId="1"/>
      <p:bldP spid="78" grpId="0"/>
      <p:bldP spid="78" grpId="1"/>
      <p:bldP spid="85" grpId="0"/>
      <p:bldP spid="85" grpId="1"/>
      <p:bldP spid="86" grpId="0"/>
      <p:bldP spid="86" grpId="1"/>
      <p:bldP spid="87" grpId="0"/>
      <p:bldP spid="87" grpId="1"/>
      <p:bldP spid="94" grpId="0"/>
      <p:bldP spid="94" grpId="1"/>
      <p:bldP spid="95" grpId="0"/>
      <p:bldP spid="95" grpId="1"/>
      <p:bldP spid="96" grpId="0"/>
      <p:bldP spid="96" grpId="1"/>
      <p:bldP spid="103" grpId="0"/>
      <p:bldP spid="103" grpId="1"/>
      <p:bldP spid="104" grpId="0"/>
      <p:bldP spid="104" grpId="1"/>
      <p:bldP spid="105" grpId="0"/>
      <p:bldP spid="105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D75C32B-2F25-424D-95B6-BE7138519BE5}"/>
</file>

<file path=customXml/itemProps2.xml><?xml version="1.0" encoding="utf-8"?>
<ds:datastoreItem xmlns:ds="http://schemas.openxmlformats.org/officeDocument/2006/customXml" ds:itemID="{60DBCF67-BA6C-468E-9311-997DEBED341F}"/>
</file>

<file path=customXml/itemProps3.xml><?xml version="1.0" encoding="utf-8"?>
<ds:datastoreItem xmlns:ds="http://schemas.openxmlformats.org/officeDocument/2006/customXml" ds:itemID="{6C73028A-ECED-4F98-8070-C2C74B376EB4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</Words>
  <Application>Microsoft Office PowerPoint</Application>
  <PresentationFormat>Широкий екран</PresentationFormat>
  <Paragraphs>25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2025-11-06T09:43:37Z</dcterms:created>
  <dcterms:modified xsi:type="dcterms:W3CDTF">2025-11-06T12:35:52Z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