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9EF9F-594D-80EC-45F7-EC74E3A39602}" v="4" dt="2025-11-06T20:51:33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8999EF9F-594D-80EC-45F7-EC74E3A39602}"/>
    <pc:docChg chg="modSld">
      <pc:chgData name="somovaasya3" userId="S::somovaasya3_gmail.com#ext#@slideedu.onmicrosoft.com::05b36399-d501-4a7b-87fd-615099445ab5" providerId="AD" clId="Web-{8999EF9F-594D-80EC-45F7-EC74E3A39602}" dt="2025-11-06T20:51:33.247" v="2" actId="1076"/>
      <pc:docMkLst>
        <pc:docMk/>
      </pc:docMkLst>
      <pc:sldChg chg="modSp">
        <pc:chgData name="somovaasya3" userId="S::somovaasya3_gmail.com#ext#@slideedu.onmicrosoft.com::05b36399-d501-4a7b-87fd-615099445ab5" providerId="AD" clId="Web-{8999EF9F-594D-80EC-45F7-EC74E3A39602}" dt="2025-11-06T20:51:33.247" v="2" actId="1076"/>
        <pc:sldMkLst>
          <pc:docMk/>
          <pc:sldMk cId="2933433182" sldId="256"/>
        </pc:sldMkLst>
        <pc:picChg chg="mod">
          <ac:chgData name="somovaasya3" userId="S::somovaasya3_gmail.com#ext#@slideedu.onmicrosoft.com::05b36399-d501-4a7b-87fd-615099445ab5" providerId="AD" clId="Web-{8999EF9F-594D-80EC-45F7-EC74E3A39602}" dt="2025-11-06T20:51:28.403" v="0"/>
          <ac:picMkLst>
            <pc:docMk/>
            <pc:sldMk cId="2933433182" sldId="256"/>
            <ac:picMk id="4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8999EF9F-594D-80EC-45F7-EC74E3A39602}" dt="2025-11-06T20:51:33.247" v="2" actId="1076"/>
          <ac:picMkLst>
            <pc:docMk/>
            <pc:sldMk cId="2933433182" sldId="256"/>
            <ac:picMk id="4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59CBE-57D4-4EF6-903C-D0D5985C443F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D739-5D7B-441D-B62A-D202C7E684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0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FD739-5D7B-441D-B62A-D202C7E6841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03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12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168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061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290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246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807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493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266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923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448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93F5-0273-40EE-8E8A-39B925A9ABA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CB3A9-FD7F-4884-B316-7ADE74F931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9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21" Type="http://schemas.openxmlformats.org/officeDocument/2006/relationships/image" Target="../media/image15.png"/><Relationship Id="rId34" Type="http://schemas.microsoft.com/office/2007/relationships/hdphoto" Target="../media/hdphoto9.wdp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microsoft.com/office/2007/relationships/hdphoto" Target="../media/hdphoto5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36" Type="http://schemas.microsoft.com/office/2007/relationships/hdphoto" Target="../media/hdphoto10.wdp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1.png"/><Relationship Id="rId35" Type="http://schemas.openxmlformats.org/officeDocument/2006/relationships/image" Target="../media/image24.png"/><Relationship Id="rId8" Type="http://schemas.microsoft.com/office/2007/relationships/hdphoto" Target="../media/hdphoto1.wdp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  <p:pic>
        <p:nvPicPr>
          <p:cNvPr id="4" name="Picture 3" descr="A cartoon of a blue frog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50" y="3977638"/>
            <a:ext cx="2767149" cy="2767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62" y="178806"/>
            <a:ext cx="8050812" cy="698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37" y="2131817"/>
            <a:ext cx="2251166" cy="22511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21829" y="1956802"/>
            <a:ext cx="446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6943" y="1959594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98577" y="1956802"/>
            <a:ext cx="12779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7742" y="2651482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71298" y="268880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12839" y="1930812"/>
            <a:ext cx="233419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этой книге все предметы искажены. Угадай их и вернёш им прежний вид.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29277" y="2330364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8949" y="2097261"/>
            <a:ext cx="2663478" cy="2663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72" y="1933654"/>
            <a:ext cx="2750254" cy="27502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41" y="1845022"/>
            <a:ext cx="1856339" cy="278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08072" y="1933654"/>
            <a:ext cx="1856339" cy="278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1" y="1971318"/>
            <a:ext cx="2664901" cy="2664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3511" y="1924949"/>
            <a:ext cx="2664901" cy="266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7" y="2155077"/>
            <a:ext cx="2245023" cy="22450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89" y="2208378"/>
            <a:ext cx="2281810" cy="22818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3966" y="2119184"/>
            <a:ext cx="2414075" cy="24140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98" y="2403581"/>
            <a:ext cx="1904727" cy="19047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03" y="1933654"/>
            <a:ext cx="2757590" cy="2757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98" y="1883981"/>
            <a:ext cx="2552650" cy="25526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8781" y="2152346"/>
            <a:ext cx="2393358" cy="24094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69" y="2163952"/>
            <a:ext cx="2393358" cy="24094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7127" y="2198675"/>
            <a:ext cx="2552650" cy="25526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1914">
            <a:off x="5346597" y="1941775"/>
            <a:ext cx="2757590" cy="27575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6033" y="2351599"/>
            <a:ext cx="1904727" cy="19047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06" y="1967054"/>
            <a:ext cx="2414075" cy="24140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8051" y="2227769"/>
            <a:ext cx="2281810" cy="22818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1838" y="2238215"/>
            <a:ext cx="2245023" cy="22450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" y="0"/>
            <a:ext cx="1047668" cy="105845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9" y="793861"/>
            <a:ext cx="2714580" cy="28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696FB6-7B2B-4D5D-81B8-CC208981455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37374E6-FD9F-49D0-867C-48081D5EE5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142D54-D931-4A47-8891-EE519237C3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8</cp:revision>
  <dcterms:created xsi:type="dcterms:W3CDTF">2025-11-06T10:10:28Z</dcterms:created>
  <dcterms:modified xsi:type="dcterms:W3CDTF">2025-11-06T20:51:38Z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