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чого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торкнутися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але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торкнутися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можемо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err="1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понюхати</a:t>
              </a:r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8712835" y="3288665"/>
            <a:ext cx="3415665" cy="341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2022-08-10T16:42:00Z</dcterms:created>
  <dcterms:modified xsi:type="dcterms:W3CDTF">2024-12-16T12:11:56Z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