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9B81A-41BD-3022-6092-793008482861}" v="102" dt="2025-11-06T11:37:00.627"/>
    <p1510:client id="{3679E4E4-A777-6F38-37E8-E8D53669B993}" v="5" dt="2025-11-06T11:40:07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499B81A-41BD-3022-6092-793008482861}"/>
    <pc:docChg chg="modSld">
      <pc:chgData name="somovaasya3" userId="S::somovaasya3_gmail.com#ext#@slideedu.onmicrosoft.com::05b36399-d501-4a7b-87fd-615099445ab5" providerId="AD" clId="Web-{2499B81A-41BD-3022-6092-793008482861}" dt="2025-11-06T11:37:00.627" v="100" actId="20577"/>
      <pc:docMkLst>
        <pc:docMk/>
      </pc:docMkLst>
      <pc:sldChg chg="delSp modSp">
        <pc:chgData name="somovaasya3" userId="S::somovaasya3_gmail.com#ext#@slideedu.onmicrosoft.com::05b36399-d501-4a7b-87fd-615099445ab5" providerId="AD" clId="Web-{2499B81A-41BD-3022-6092-793008482861}" dt="2025-11-06T11:37:00.627" v="100" actId="20577"/>
        <pc:sldMkLst>
          <pc:docMk/>
          <pc:sldMk cId="2713519367" sldId="280"/>
        </pc:sldMkLst>
        <pc:spChg chg="mod">
          <ac:chgData name="somovaasya3" userId="S::somovaasya3_gmail.com#ext#@slideedu.onmicrosoft.com::05b36399-d501-4a7b-87fd-615099445ab5" providerId="AD" clId="Web-{2499B81A-41BD-3022-6092-793008482861}" dt="2025-11-06T11:36:35.439" v="90" actId="20577"/>
          <ac:spMkLst>
            <pc:docMk/>
            <pc:sldMk cId="2713519367" sldId="280"/>
            <ac:spMk id="2" creationId="{533B5428-3E46-649E-C09D-527008BC357E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0:27.362" v="0"/>
          <ac:spMkLst>
            <pc:docMk/>
            <pc:sldMk cId="2713519367" sldId="280"/>
            <ac:spMk id="8" creationId="{C999F506-9185-9D09-82BF-3264764ED933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7:00.627" v="100" actId="20577"/>
          <ac:spMkLst>
            <pc:docMk/>
            <pc:sldMk cId="2713519367" sldId="280"/>
            <ac:spMk id="10" creationId="{367FA854-5D01-45EE-0F4D-E956546082B9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0:33.550" v="1"/>
          <ac:spMkLst>
            <pc:docMk/>
            <pc:sldMk cId="2713519367" sldId="280"/>
            <ac:spMk id="11" creationId="{24BEF518-9D30-A8FC-3AD7-0B78455668DC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6:56.862" v="99" actId="20577"/>
          <ac:spMkLst>
            <pc:docMk/>
            <pc:sldMk cId="2713519367" sldId="280"/>
            <ac:spMk id="13" creationId="{F80AB4B1-ABE7-7C4D-63ED-CB23C0F5B5AA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0:50.222" v="4"/>
          <ac:spMkLst>
            <pc:docMk/>
            <pc:sldMk cId="2713519367" sldId="280"/>
            <ac:spMk id="14" creationId="{9F9F2702-CCCF-80E5-5B3A-7A0CCB7496BF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6:53.408" v="98" actId="20577"/>
          <ac:spMkLst>
            <pc:docMk/>
            <pc:sldMk cId="2713519367" sldId="280"/>
            <ac:spMk id="20" creationId="{341BF9CA-97DE-815C-460B-E1C0C8BF6D8A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0:59.957" v="6"/>
          <ac:spMkLst>
            <pc:docMk/>
            <pc:sldMk cId="2713519367" sldId="280"/>
            <ac:spMk id="21" creationId="{132F0F1E-F02A-4E38-8F70-8A9AF043D056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6:49.346" v="97" actId="20577"/>
          <ac:spMkLst>
            <pc:docMk/>
            <pc:sldMk cId="2713519367" sldId="280"/>
            <ac:spMk id="23" creationId="{ADED45FE-8FE8-45DF-C045-282AD9B6B871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1:06.973" v="8"/>
          <ac:spMkLst>
            <pc:docMk/>
            <pc:sldMk cId="2713519367" sldId="280"/>
            <ac:spMk id="24" creationId="{E09E993D-2385-4DBE-BF54-076A2411DD48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1:13.426" v="10"/>
          <ac:spMkLst>
            <pc:docMk/>
            <pc:sldMk cId="2713519367" sldId="280"/>
            <ac:spMk id="26" creationId="{E1DC450E-E41E-339E-6960-453D71DF6B1F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1:18.505" v="11"/>
          <ac:spMkLst>
            <pc:docMk/>
            <pc:sldMk cId="2713519367" sldId="280"/>
            <ac:spMk id="27" creationId="{19A5BB5F-0148-FFD4-BB24-A468073E930B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1:27.661" v="13"/>
          <ac:spMkLst>
            <pc:docMk/>
            <pc:sldMk cId="2713519367" sldId="280"/>
            <ac:spMk id="28" creationId="{22170582-4B61-295C-8234-4D42CC26D0B1}"/>
          </ac:spMkLst>
        </pc:spChg>
        <pc:spChg chg="mod">
          <ac:chgData name="somovaasya3" userId="S::somovaasya3_gmail.com#ext#@slideedu.onmicrosoft.com::05b36399-d501-4a7b-87fd-615099445ab5" providerId="AD" clId="Web-{2499B81A-41BD-3022-6092-793008482861}" dt="2025-11-06T11:31:33.240" v="15"/>
          <ac:spMkLst>
            <pc:docMk/>
            <pc:sldMk cId="2713519367" sldId="280"/>
            <ac:spMk id="30" creationId="{214DF809-A570-35B0-B031-1CCCA460E9A8}"/>
          </ac:spMkLst>
        </pc:spChg>
        <pc:picChg chg="mod">
          <ac:chgData name="somovaasya3" userId="S::somovaasya3_gmail.com#ext#@slideedu.onmicrosoft.com::05b36399-d501-4a7b-87fd-615099445ab5" providerId="AD" clId="Web-{2499B81A-41BD-3022-6092-793008482861}" dt="2025-11-06T11:33:23.103" v="27" actId="1076"/>
          <ac:picMkLst>
            <pc:docMk/>
            <pc:sldMk cId="2713519367" sldId="280"/>
            <ac:picMk id="5" creationId="{6B9DFE95-E688-4F21-3702-66D62C6CF069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1:37.365" v="17" actId="1076"/>
          <ac:picMkLst>
            <pc:docMk/>
            <pc:sldMk cId="2713519367" sldId="280"/>
            <ac:picMk id="6" creationId="{45A63BAC-B6CE-1CED-2C78-9AF66A0D7AD7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3:20.463" v="25" actId="1076"/>
          <ac:picMkLst>
            <pc:docMk/>
            <pc:sldMk cId="2713519367" sldId="280"/>
            <ac:picMk id="7" creationId="{9FEFCBBB-A2DE-98B4-04AA-CE81D0380253}"/>
          </ac:picMkLst>
        </pc:picChg>
        <pc:picChg chg="del mod">
          <ac:chgData name="somovaasya3" userId="S::somovaasya3_gmail.com#ext#@slideedu.onmicrosoft.com::05b36399-d501-4a7b-87fd-615099445ab5" providerId="AD" clId="Web-{2499B81A-41BD-3022-6092-793008482861}" dt="2025-11-06T11:33:45.745" v="29"/>
          <ac:picMkLst>
            <pc:docMk/>
            <pc:sldMk cId="2713519367" sldId="280"/>
            <ac:picMk id="9" creationId="{D51FB97C-F252-E8FA-02BA-DE305433AE32}"/>
          </ac:picMkLst>
        </pc:picChg>
        <pc:picChg chg="del mod">
          <ac:chgData name="somovaasya3" userId="S::somovaasya3_gmail.com#ext#@slideedu.onmicrosoft.com::05b36399-d501-4a7b-87fd-615099445ab5" providerId="AD" clId="Web-{2499B81A-41BD-3022-6092-793008482861}" dt="2025-11-06T11:34:03.058" v="37"/>
          <ac:picMkLst>
            <pc:docMk/>
            <pc:sldMk cId="2713519367" sldId="280"/>
            <ac:picMk id="12" creationId="{6EDC2329-91D2-9F7C-B1A7-437498B29CA1}"/>
          </ac:picMkLst>
        </pc:picChg>
        <pc:picChg chg="del">
          <ac:chgData name="somovaasya3" userId="S::somovaasya3_gmail.com#ext#@slideedu.onmicrosoft.com::05b36399-d501-4a7b-87fd-615099445ab5" providerId="AD" clId="Web-{2499B81A-41BD-3022-6092-793008482861}" dt="2025-11-06T11:34:18.277" v="45"/>
          <ac:picMkLst>
            <pc:docMk/>
            <pc:sldMk cId="2713519367" sldId="280"/>
            <ac:picMk id="15" creationId="{2DD4C2D9-B0D5-5036-B5FC-E51CE3450B94}"/>
          </ac:picMkLst>
        </pc:picChg>
        <pc:picChg chg="del mod modCrop">
          <ac:chgData name="somovaasya3" userId="S::somovaasya3_gmail.com#ext#@slideedu.onmicrosoft.com::05b36399-d501-4a7b-87fd-615099445ab5" providerId="AD" clId="Web-{2499B81A-41BD-3022-6092-793008482861}" dt="2025-11-06T11:34:27.997" v="50"/>
          <ac:picMkLst>
            <pc:docMk/>
            <pc:sldMk cId="2713519367" sldId="280"/>
            <ac:picMk id="22" creationId="{7A08F7EA-F441-17E2-F549-0705E4D38559}"/>
          </ac:picMkLst>
        </pc:picChg>
        <pc:picChg chg="del">
          <ac:chgData name="somovaasya3" userId="S::somovaasya3_gmail.com#ext#@slideedu.onmicrosoft.com::05b36399-d501-4a7b-87fd-615099445ab5" providerId="AD" clId="Web-{2499B81A-41BD-3022-6092-793008482861}" dt="2025-11-06T11:34:42.997" v="59"/>
          <ac:picMkLst>
            <pc:docMk/>
            <pc:sldMk cId="2713519367" sldId="280"/>
            <ac:picMk id="25" creationId="{64610B69-AF18-AEC5-5469-7DDB0C916CD2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1:47.490" v="20" actId="1076"/>
          <ac:picMkLst>
            <pc:docMk/>
            <pc:sldMk cId="2713519367" sldId="280"/>
            <ac:picMk id="29" creationId="{CE41C2DE-2B0D-5CC2-39A8-0E8C9EFFB53F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1:40.224" v="18" actId="1076"/>
          <ac:picMkLst>
            <pc:docMk/>
            <pc:sldMk cId="2713519367" sldId="280"/>
            <ac:picMk id="31" creationId="{DFC6FF45-D36B-5406-386C-D1B984C95DF0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1:43.068" v="19" actId="1076"/>
          <ac:picMkLst>
            <pc:docMk/>
            <pc:sldMk cId="2713519367" sldId="280"/>
            <ac:picMk id="37" creationId="{82729AD9-FC08-471F-FE2D-9910EF311128}"/>
          </ac:picMkLst>
        </pc:picChg>
        <pc:picChg chg="mod">
          <ac:chgData name="somovaasya3" userId="S::somovaasya3_gmail.com#ext#@slideedu.onmicrosoft.com::05b36399-d501-4a7b-87fd-615099445ab5" providerId="AD" clId="Web-{2499B81A-41BD-3022-6092-793008482861}" dt="2025-11-06T11:31:48.709" v="21" actId="1076"/>
          <ac:picMkLst>
            <pc:docMk/>
            <pc:sldMk cId="2713519367" sldId="280"/>
            <ac:picMk id="45" creationId="{B3A585DA-33DB-92F7-83B3-3A4A41BCB786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679E4E4-A777-6F38-37E8-E8D53669B993}"/>
    <pc:docChg chg="modSld">
      <pc:chgData name="somovaasya3" userId="S::somovaasya3_gmail.com#ext#@slideedu.onmicrosoft.com::05b36399-d501-4a7b-87fd-615099445ab5" providerId="AD" clId="Web-{3679E4E4-A777-6F38-37E8-E8D53669B993}" dt="2025-11-06T11:40:07.469" v="4" actId="1076"/>
      <pc:docMkLst>
        <pc:docMk/>
      </pc:docMkLst>
      <pc:sldChg chg="modSp addAnim delAnim modAnim">
        <pc:chgData name="somovaasya3" userId="S::somovaasya3_gmail.com#ext#@slideedu.onmicrosoft.com::05b36399-d501-4a7b-87fd-615099445ab5" providerId="AD" clId="Web-{3679E4E4-A777-6F38-37E8-E8D53669B993}" dt="2025-11-06T11:40:07.469" v="4" actId="1076"/>
        <pc:sldMkLst>
          <pc:docMk/>
          <pc:sldMk cId="2713519367" sldId="280"/>
        </pc:sldMkLst>
        <pc:picChg chg="mod">
          <ac:chgData name="somovaasya3" userId="S::somovaasya3_gmail.com#ext#@slideedu.onmicrosoft.com::05b36399-d501-4a7b-87fd-615099445ab5" providerId="AD" clId="Web-{3679E4E4-A777-6F38-37E8-E8D53669B993}" dt="2025-11-06T11:40:07.469" v="4" actId="1076"/>
          <ac:picMkLst>
            <pc:docMk/>
            <pc:sldMk cId="2713519367" sldId="280"/>
            <ac:picMk id="6" creationId="{45A63BAC-B6CE-1CED-2C78-9AF66A0D7A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EE75D-0F32-6BC6-955F-798BA8960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027017-109B-72FF-9618-73C29EEB7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44C5A-AA3A-B295-AA30-D42662A5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3E544-7A65-3E96-9D0A-98A478CB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E320D-58C5-8A90-3A6E-A5D15A9D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91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A3612-A6C9-340F-30EE-2BE50DBA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DEA0D0-F379-B55C-6D38-FB595477F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99840-D58A-3952-638D-13DC27CF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0EAFB-F4AF-AAD3-3468-D5F1175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9C082-7EC2-325C-3CEB-EF94FFB4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70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F8102B-4535-C8D3-C085-5876F16BD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D17029-8B7F-5243-752E-7F00D696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8348D-2166-0090-521A-4B50D757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2631A-5227-A77F-755E-A6CE5FB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947AB-17A6-6873-AD6E-21B86BD5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8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98409-6048-EA52-7F6D-1BDA7EBA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A939C-FFD9-7427-0863-1F3C28B0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2A9DD-BCFF-7A88-0B14-6B3F39B6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A4A0E-6AD5-DAF1-91B0-90BF5A23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5CF78-3319-7953-6E2A-32A3314A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67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65FE-B3A4-C798-0E65-4AC0FC8E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C077D-8991-2631-3319-0B2B7D11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AB06D-F8C9-D16A-D51B-7BB5EC40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92F63-4F57-BC7A-70DA-E683BE2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0F129-BFD8-48EB-8D50-8366175C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59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3DA63-9BEA-DB2E-E500-5AA1F1CC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D32B5-A4EA-17C4-F4D7-5A8C4B83F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7785B-DBA8-0666-8CF1-3D811088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4813A-1694-22FC-FCCB-BF1F464F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25408-83D8-0C40-9D2D-FD768A6D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B4CDE-29FF-59B4-F650-DFC2DC3D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40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58A41-E233-94B9-6BF7-5E317CB9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E54E3-DF09-2973-2C25-77FFBBC9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D74D25-93AC-0583-1C0B-919E3F462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7B5B1C-1860-1B3F-2FF2-A7D4C392A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C767E-E657-609A-E414-9EFDF9A9E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C217A-2244-91C6-861F-09AEFCFF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27C86-CB6B-407B-F305-85D14A44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C2CF2-C43F-41B7-9A2E-9CAEBB46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216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EC130-1800-9ADB-07E7-F3C0D546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20D9F1-2A54-4F8A-A851-D9448797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4A490F-BE78-A428-5388-57280A0D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6D1F91-EDCD-4673-869A-EB9ABD39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111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FFFA59-4CDE-F439-8C21-39E7E8CC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D653E0-71E4-8550-E915-0B9713BA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AD186-E2B1-C7C2-64B4-7B40D485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0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8EEF-E93B-4F4A-4571-6230A926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304AB-D437-AFF0-24DF-EF5EA64A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CE9D2F-4949-2D46-35E1-8C14CF0E2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0E048-3A56-5D37-C05B-0D55FF18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64861-F9B9-ED25-61EA-15ECFEB6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5E568-0487-BD95-2ED0-E0BDD15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32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D6C45-DA2B-E657-DD59-3BB7CC0A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375BC8-1C27-63ED-CCE4-097FC0976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FB859C-AEE9-3FC6-0499-818C68A2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843870-F569-64D7-9E01-BDD7E035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ADA04-5BEE-FC24-F5E1-1CBECA2F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EF6DC-9178-2A8A-9966-2628DD31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46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63AA-BD86-059D-873F-19AAA73D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87E54-7956-E372-AECB-50EE6AE3D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DD42-4A13-A186-1292-980946751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2A836-37ED-F54C-8BBC-8582AB2349E4}" type="datetimeFigureOut">
              <a:rPr lang="ru-UA" smtClean="0"/>
              <a:t>11/06/2025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56377-1D8E-6537-3451-6DA74C891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DC2DC-CDB6-3EAC-1A95-73E7ED590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6AA6D-8F00-BD4D-AAB0-3E8C234C47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24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07190-AEB3-C450-2C55-626E24B1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99" r="99"/>
          <a:stretch/>
        </p:blipFill>
        <p:spPr>
          <a:xfrm>
            <a:off x="0" y="0"/>
            <a:ext cx="12212572" cy="6858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F9F2702-CCCF-80E5-5B3A-7A0CCB7496BF}"/>
              </a:ext>
            </a:extLst>
          </p:cNvPr>
          <p:cNvSpPr/>
          <p:nvPr/>
        </p:nvSpPr>
        <p:spPr>
          <a:xfrm>
            <a:off x="7814500" y="336814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155F6A-4675-6FE7-738B-AFEA5A1A2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631" y="4351749"/>
            <a:ext cx="2473100" cy="24731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DFE95-E688-4F21-3702-66D62C6C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80" y="2996"/>
            <a:ext cx="1034518" cy="106125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33B5428-3E46-649E-C09D-527008BC357E}"/>
              </a:ext>
            </a:extLst>
          </p:cNvPr>
          <p:cNvSpPr/>
          <p:nvPr/>
        </p:nvSpPr>
        <p:spPr>
          <a:xfrm>
            <a:off x="823632" y="1243543"/>
            <a:ext cx="1955800" cy="6896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/>
                <a:cs typeface="Arial"/>
              </a:rPr>
              <a:t>ЦВЕТ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7FA854-5D01-45EE-0F4D-E956546082B9}"/>
              </a:ext>
            </a:extLst>
          </p:cNvPr>
          <p:cNvSpPr/>
          <p:nvPr/>
        </p:nvSpPr>
        <p:spPr>
          <a:xfrm>
            <a:off x="865208" y="2193432"/>
            <a:ext cx="1955799" cy="6896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МАТЕРИАЛ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F80AB4B1-ABE7-7C4D-63ED-CB23C0F5B5AA}"/>
              </a:ext>
            </a:extLst>
          </p:cNvPr>
          <p:cNvSpPr/>
          <p:nvPr/>
        </p:nvSpPr>
        <p:spPr>
          <a:xfrm>
            <a:off x="857012" y="3143325"/>
            <a:ext cx="1955800" cy="6896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/>
                <a:cs typeface="Arial"/>
              </a:rPr>
              <a:t>ДЕТАЛИ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341BF9CA-97DE-815C-460B-E1C0C8BF6D8A}"/>
              </a:ext>
            </a:extLst>
          </p:cNvPr>
          <p:cNvSpPr/>
          <p:nvPr/>
        </p:nvSpPr>
        <p:spPr>
          <a:xfrm>
            <a:off x="857012" y="4093214"/>
            <a:ext cx="1955800" cy="68969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/>
                <a:cs typeface="Arial"/>
              </a:rPr>
              <a:t>ВРЕМЯ ГОДА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ADED45FE-8FE8-45DF-C045-282AD9B6B871}"/>
              </a:ext>
            </a:extLst>
          </p:cNvPr>
          <p:cNvSpPr/>
          <p:nvPr/>
        </p:nvSpPr>
        <p:spPr>
          <a:xfrm>
            <a:off x="854004" y="5032841"/>
            <a:ext cx="1925429" cy="7052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b="1" dirty="0">
                <a:solidFill>
                  <a:schemeClr val="bg1"/>
                </a:solidFill>
                <a:latin typeface="Arial"/>
                <a:cs typeface="Arial"/>
              </a:rPr>
              <a:t>ЧТО МОЖНО ДЕЛАТЬ?</a:t>
            </a:r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999F506-9185-9D09-82BF-3264764ED933}"/>
              </a:ext>
            </a:extLst>
          </p:cNvPr>
          <p:cNvSpPr/>
          <p:nvPr/>
        </p:nvSpPr>
        <p:spPr>
          <a:xfrm>
            <a:off x="3646222" y="336814"/>
            <a:ext cx="1790551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850ED80-88DF-E2F7-0C7D-1B8501B60F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98443" y="526874"/>
            <a:ext cx="1351761" cy="135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4BEF518-9D30-A8FC-3AD7-0B78455668DC}"/>
              </a:ext>
            </a:extLst>
          </p:cNvPr>
          <p:cNvSpPr/>
          <p:nvPr/>
        </p:nvSpPr>
        <p:spPr>
          <a:xfrm>
            <a:off x="5721911" y="336814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BBB4C0-5CE6-167A-B40F-5171E870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4420" y="499096"/>
            <a:ext cx="1609733" cy="160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3A585DA-33DB-92F7-83B3-3A4A41BCB7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870529" y="290343"/>
            <a:ext cx="1799071" cy="1799071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32F0F1E-F02A-4E38-8F70-8A9AF043D056}"/>
              </a:ext>
            </a:extLst>
          </p:cNvPr>
          <p:cNvSpPr/>
          <p:nvPr/>
        </p:nvSpPr>
        <p:spPr>
          <a:xfrm>
            <a:off x="3663729" y="2426228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729AD9-FC08-471F-FE2D-9910EF3111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84333" y="2620673"/>
            <a:ext cx="1352043" cy="135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09E993D-2385-4DBE-BF54-076A2411DD48}"/>
              </a:ext>
            </a:extLst>
          </p:cNvPr>
          <p:cNvSpPr/>
          <p:nvPr/>
        </p:nvSpPr>
        <p:spPr>
          <a:xfrm>
            <a:off x="5732800" y="2426228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AF20D6-B9EA-D4D1-CDEB-DFEB21C69A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40662" y="2481027"/>
            <a:ext cx="1618612" cy="161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1DC450E-E41E-339E-6960-453D71DF6B1F}"/>
              </a:ext>
            </a:extLst>
          </p:cNvPr>
          <p:cNvSpPr/>
          <p:nvPr/>
        </p:nvSpPr>
        <p:spPr>
          <a:xfrm>
            <a:off x="7795791" y="2377317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41C2DE-2B0D-5CC2-39A8-0E8C9EFFB53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78464" y="2476310"/>
            <a:ext cx="1512308" cy="151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9A5BB5F-0148-FFD4-BB24-A468073E930B}"/>
              </a:ext>
            </a:extLst>
          </p:cNvPr>
          <p:cNvSpPr/>
          <p:nvPr/>
        </p:nvSpPr>
        <p:spPr>
          <a:xfrm>
            <a:off x="3663728" y="4515714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3E60E2F-9493-CD4C-E8F2-108FEFD3F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785573" y="4711885"/>
            <a:ext cx="1535354" cy="155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2170582-4B61-295C-8234-4D42CC26D0B1}"/>
              </a:ext>
            </a:extLst>
          </p:cNvPr>
          <p:cNvSpPr/>
          <p:nvPr/>
        </p:nvSpPr>
        <p:spPr>
          <a:xfrm>
            <a:off x="5743728" y="4483100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C6FF45-D36B-5406-386C-D1B984C95DF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849126" y="4586272"/>
            <a:ext cx="1545147" cy="154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214DF809-A570-35B0-B031-1CCCA460E9A8}"/>
              </a:ext>
            </a:extLst>
          </p:cNvPr>
          <p:cNvSpPr/>
          <p:nvPr/>
        </p:nvSpPr>
        <p:spPr>
          <a:xfrm>
            <a:off x="7848245" y="4441625"/>
            <a:ext cx="1790551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Багаж и сумки, сумка, мешок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A63BAC-B6CE-1CED-2C78-9AF66A0D7A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5650" y="4392933"/>
            <a:ext cx="1928598" cy="192859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FCBBB-A2DE-98B4-04AA-CE81D03802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0111" y="893726"/>
            <a:ext cx="4095924" cy="4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81D27-613D-4A2B-9B9D-B0AC6CF0025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FA57E47-7A4C-4D17-A307-CFFE51EAD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975CED-92AD-4B02-8EA2-99EAE57D63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49</cp:revision>
  <dcterms:created xsi:type="dcterms:W3CDTF">2025-11-06T11:12:24Z</dcterms:created>
  <dcterms:modified xsi:type="dcterms:W3CDTF">2025-11-06T11:40:10Z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