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63" autoAdjust="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278" y="-311009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095" y="-281459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0" t="35769" r="9528" b="12355"/>
          <a:stretch>
            <a:fillRect/>
          </a:stretch>
        </p:blipFill>
        <p:spPr>
          <a:xfrm>
            <a:off x="616900" y="536793"/>
            <a:ext cx="2001111" cy="227247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9388" y="550355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801187" y="1063907"/>
            <a:ext cx="1991844" cy="171966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589" r="59462" b="54123"/>
          <a:stretch>
            <a:fillRect/>
          </a:stretch>
        </p:blipFill>
        <p:spPr>
          <a:xfrm>
            <a:off x="595504" y="550355"/>
            <a:ext cx="2035565" cy="222508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20922" r="56170" b="43423"/>
          <a:stretch>
            <a:fillRect/>
          </a:stretch>
        </p:blipFill>
        <p:spPr>
          <a:xfrm>
            <a:off x="3719388" y="550356"/>
            <a:ext cx="1994599" cy="221110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6786546" y="580140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16140" r="36129" b="52329"/>
          <a:stretch>
            <a:fillRect/>
          </a:stretch>
        </p:blipFill>
        <p:spPr>
          <a:xfrm>
            <a:off x="595504" y="536792"/>
            <a:ext cx="2022507" cy="22382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2" t="10974" r="45585" b="56732"/>
          <a:stretch>
            <a:fillRect/>
          </a:stretch>
        </p:blipFill>
        <p:spPr>
          <a:xfrm>
            <a:off x="3717733" y="556914"/>
            <a:ext cx="1994599" cy="22147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6791027" y="580140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68" y="347482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59" y="5203712"/>
            <a:ext cx="1714599" cy="173589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346" y="3399012"/>
            <a:ext cx="1421673" cy="1421673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3681" y="3452641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010" y="5184848"/>
            <a:ext cx="1661542" cy="14246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629" y="3308817"/>
            <a:ext cx="1650071" cy="1650071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19" y="5060129"/>
            <a:ext cx="1661542" cy="16615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044" y="5175958"/>
            <a:ext cx="1373514" cy="137351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898" y="3537959"/>
            <a:ext cx="1276376" cy="129540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568" y="4967300"/>
            <a:ext cx="1916442" cy="1916442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107" y="1064237"/>
            <a:ext cx="2063292" cy="21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54FF2DA-AE56-4C04-BE44-FC4DB0575BD2}"/>
</file>

<file path=customXml/itemProps2.xml><?xml version="1.0" encoding="utf-8"?>
<ds:datastoreItem xmlns:ds="http://schemas.openxmlformats.org/officeDocument/2006/customXml" ds:itemID="{C2043840-C7D2-4D7F-AF0B-DBC784EE31F1}"/>
</file>

<file path=customXml/itemProps3.xml><?xml version="1.0" encoding="utf-8"?>
<ds:datastoreItem xmlns:ds="http://schemas.openxmlformats.org/officeDocument/2006/customXml" ds:itemID="{601E87A2-4E40-4E68-A11D-EAD18F967B24}"/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2025-11-04T09:05:21Z</dcterms:created>
  <dcterms:modified xsi:type="dcterms:W3CDTF">2025-11-06T09:01:17Z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