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3" autoAdjust="0"/>
  </p:normalViewPr>
  <p:slideViewPr>
    <p:cSldViewPr snapToGrid="0">
      <p:cViewPr varScale="1">
        <p:scale>
          <a:sx n="88" d="100"/>
          <a:sy n="88" d="100"/>
        </p:scale>
        <p:origin x="1954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AE2D7-24D9-1B3D-8FD1-D3474550B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4F89C-604F-B441-DAED-74FF5015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AA878-5B9C-B948-3689-9A09F9CE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AFBE1-2260-CE07-956E-BAF4C592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9EEBE-B120-7A1C-9400-4F24C713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E3EE-4B43-3679-D593-F09D6E80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41B24-134E-8048-75BA-8EA59EC1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240F-25A8-FC59-7E47-3F70AA73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CC6ED-B149-4959-464E-C966221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61CC7-FF15-42D6-B53F-0DC0FF13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54178D-8EEC-B3B7-4C53-EAB6A925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F2CE3-E221-4C5C-6FB1-2CE612EE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169D0-BB1D-37D0-511A-59092322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7DB23-EBE1-D304-B69D-9D5C403F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CDE6B-F5F6-E733-6892-07754364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4512-9CF1-3CBD-1AF7-CE55FBE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270E9-B485-9F05-8EAF-313A555D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061FF-C169-077C-BC88-DC8053DB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EA54D-C7B5-97F8-D26B-DD71B20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12F7B-4486-1069-EDAA-2BFB4F6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D720-8667-68BE-C3BC-EE81F912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A0BA4-0AB7-EA54-7956-4DA021C9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6F14-C34F-D3F5-14F6-E831DE6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985AE-7341-DFE5-FD88-1D763ED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5D7F-FF7A-8190-5D9E-55F23FE3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BA50-92C5-CE6C-1423-491AC4EB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D0941-9B5E-FEA8-8B85-34EE9F212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5DA8-7280-244D-F08B-46D6B2E4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21516-7FBB-198F-6289-19A2AEA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C10B2-C31E-9A2F-47B3-0F655610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4B11A-4ABF-8980-829F-BCCD1FE5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D5D2-DC62-FDE9-55F3-47E88A68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FBA4B-6D40-7808-02BA-147D22C2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2DEAC-283A-BACC-B1DF-3352256B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B8B559-AA69-EF71-F2D3-2B9214020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E597A-ABAE-FF7A-0EF2-58D66AF7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DAD0B3-EBCC-4D55-13DF-F6A05EA8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6E0AE-4BBD-10CF-31AC-ECA55680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E67AA-80A8-493E-2DCF-56652F0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6E14-EA55-8A9F-C3E9-A1B7EA0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65592-6F0D-0AB4-BB28-F94D07E3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A2B51-1F00-B213-F1CC-15DBF0F6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4AE80-76E2-601E-3A85-E73B01AF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018237-1FC5-9319-DE35-28A53483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A7ACA-9EFA-0D9D-0D2E-578B1DF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E7765-753E-C3EF-0C6F-FB1FF3B1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A270-90A6-C040-D39C-33DAB963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B3DD-425A-638F-6925-BF379495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2EDC6-0B17-4830-2258-AAC7E988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94883-C8E6-9B77-942F-11C4870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C3ABC-EC2A-C3CC-FFFD-B17B5F5F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BF67A-130B-AF28-7E1F-13EAF7AE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661D-A53C-4FA5-54C0-1B1B1F2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8885C9-C7D9-FB29-FF00-A74EEF0E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8BFDC-EFA4-F022-097F-0D20D768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CEB03-65EA-58B3-93B5-0F210931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1A72D-05B0-6DDC-5A07-41C5DEAA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522A8-D058-E6CA-AC4C-12B1B0F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F9C5-0FAB-B2FB-AE7D-C9D3E96B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EA83B-7126-7F1B-7897-7082A3E8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BB192-8787-4249-1948-C1A5C06D0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C5AF2-CC04-6D97-245A-AA34A1DA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136FA-6825-61ED-19AE-DE6F0A24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7A7F7-160B-D38F-9E8C-64D2C6B8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0056" y="-302597"/>
            <a:ext cx="16760858" cy="9393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2FFAE-5462-AF07-3B67-35059FCC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6" y="3246121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F94CC-87E7-BB44-F315-23872D5DA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50" y="-302597"/>
            <a:ext cx="3853517" cy="3853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7F235-B7EC-D71F-4932-DC6DA347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278" y="-311009"/>
            <a:ext cx="3853006" cy="3853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AEFE25-0EA7-CC1E-54C1-609F43BB8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095" y="-281459"/>
            <a:ext cx="3853006" cy="3853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32E606-DDA5-A66C-DE71-D0DC512F7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0" t="35769" r="9528" b="12355"/>
          <a:stretch>
            <a:fillRect/>
          </a:stretch>
        </p:blipFill>
        <p:spPr>
          <a:xfrm>
            <a:off x="616900" y="536793"/>
            <a:ext cx="2001111" cy="22724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5CBBB-BFA0-CAED-96D5-4564CB343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37815" r="23226" b="35901"/>
          <a:stretch>
            <a:fillRect/>
          </a:stretch>
        </p:blipFill>
        <p:spPr>
          <a:xfrm>
            <a:off x="3719388" y="550355"/>
            <a:ext cx="1962834" cy="21893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2033C0-F0A3-4B30-F5D8-B765F380B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3194" r="38476" b="54018"/>
          <a:stretch>
            <a:fillRect/>
          </a:stretch>
        </p:blipFill>
        <p:spPr>
          <a:xfrm>
            <a:off x="6801187" y="1063907"/>
            <a:ext cx="1991844" cy="171966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414884-860E-A947-CFBA-5E1046967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589" r="59462" b="54123"/>
          <a:stretch>
            <a:fillRect/>
          </a:stretch>
        </p:blipFill>
        <p:spPr>
          <a:xfrm>
            <a:off x="595504" y="550355"/>
            <a:ext cx="2035565" cy="22250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5E506F-1EF7-67B2-D4C9-108A49F024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0922" r="56170" b="43423"/>
          <a:stretch>
            <a:fillRect/>
          </a:stretch>
        </p:blipFill>
        <p:spPr>
          <a:xfrm>
            <a:off x="3719388" y="550356"/>
            <a:ext cx="1994599" cy="22111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6A9EE3-E423-2EFD-85B3-0F36C66FD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0" t="8021" r="31267" b="59477"/>
          <a:stretch>
            <a:fillRect/>
          </a:stretch>
        </p:blipFill>
        <p:spPr>
          <a:xfrm>
            <a:off x="6786546" y="580140"/>
            <a:ext cx="1991845" cy="2229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CB8A0-39B5-9C84-637E-B3C6FDA49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16140" r="36129" b="52329"/>
          <a:stretch>
            <a:fillRect/>
          </a:stretch>
        </p:blipFill>
        <p:spPr>
          <a:xfrm>
            <a:off x="595504" y="536792"/>
            <a:ext cx="2022507" cy="22382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5DBA0-5642-F82E-3D87-EDC4210C5E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10974" r="45585" b="56732"/>
          <a:stretch>
            <a:fillRect/>
          </a:stretch>
        </p:blipFill>
        <p:spPr>
          <a:xfrm>
            <a:off x="3717733" y="556914"/>
            <a:ext cx="1994599" cy="22147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91EF20-6945-CC1C-6EAE-F092585DE8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3076" r="462" b="64422"/>
          <a:stretch>
            <a:fillRect/>
          </a:stretch>
        </p:blipFill>
        <p:spPr>
          <a:xfrm>
            <a:off x="6791027" y="580140"/>
            <a:ext cx="2063292" cy="2229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3769B6-9B04-707A-24F9-0D5D086979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8" y="3474822"/>
            <a:ext cx="1421673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526FF8-6F88-3CF3-CF90-38F87B023D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98" y="5308216"/>
            <a:ext cx="1714599" cy="173589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8B9015-ED9A-1F51-7D41-F0957DE17B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46" y="3399012"/>
            <a:ext cx="1421673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42F07-2D88-4D24-11D6-1A7A5F1721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681" y="3452641"/>
            <a:ext cx="1373514" cy="13735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7BF832-D4F8-C0B0-D0E1-7B4954B588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10" y="5184848"/>
            <a:ext cx="1661542" cy="14246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B37D52-B972-717C-B68B-5AF1CB8DA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29" y="3308817"/>
            <a:ext cx="1650071" cy="16500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B99CAD-E25F-CE48-6436-B5CF8228A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19" y="5060129"/>
            <a:ext cx="1661542" cy="1661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6A2B25-00B3-07A0-C9C1-BB8E67C1D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44" y="5175958"/>
            <a:ext cx="1373514" cy="13735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6B1F5C-815A-A652-E5E4-75301E7E0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98" y="3537959"/>
            <a:ext cx="1276376" cy="129540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B265C4-227A-E419-07EB-6FA78B310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0568" y="4967300"/>
            <a:ext cx="1916442" cy="19164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FE2728-7CAA-EFD3-5EA7-8BD49313A2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07" y="1064237"/>
            <a:ext cx="2063292" cy="21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375685E-1C23-49BB-8F76-F22775E10792}"/>
</file>

<file path=customXml/itemProps2.xml><?xml version="1.0" encoding="utf-8"?>
<ds:datastoreItem xmlns:ds="http://schemas.openxmlformats.org/officeDocument/2006/customXml" ds:itemID="{C7A89692-1B58-444A-B946-83FBCA18B353}"/>
</file>

<file path=customXml/itemProps3.xml><?xml version="1.0" encoding="utf-8"?>
<ds:datastoreItem xmlns:ds="http://schemas.openxmlformats.org/officeDocument/2006/customXml" ds:itemID="{941C59AF-52E9-4B2C-9E07-1B081287BB24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11</cp:revision>
  <dcterms:created xsi:type="dcterms:W3CDTF">2025-11-04T09:05:21Z</dcterms:created>
  <dcterms:modified xsi:type="dcterms:W3CDTF">2025-11-05T21:49:20Z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