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F1BF1-3A2F-71CC-B216-2D9EFBA5C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CC587F-2BC6-B0D0-5CD6-EF73803E5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3E201-3417-04EC-6347-9223D061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07810-C373-B4A5-B3CE-A59ABCF1E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3A3CB-1DA8-EF8D-974A-6C4961A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0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E3E42D-D554-5C22-7F63-10399B1A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5E4E5C-DF5A-583E-9300-52486AD06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0921DE-5564-742B-389E-F00CD670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48FB3-9450-B515-72A9-8F6CAFE8E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EE271-FBCC-0E2B-55E4-3CA633EC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6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B36A63-457C-8296-62E0-B1912DC9B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B0FE6E-837B-B3D1-949C-B6A830749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F0C5B8-A6B0-FA27-E867-DED6C4AA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DCD22-8830-3631-5039-E9AE8881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D5434F-FB6B-1761-D0B6-6B6A9C71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754FA-E06F-D842-DAC1-1128D198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FFA3-EA61-DED6-A559-B12243191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806D-F7B5-07D9-331B-A7E51617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B12B2F-3EBF-EDEA-04A8-95EFC6E4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7169A-4109-23F9-7677-328A117E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6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71340-A373-7BF8-A83F-EDC5378D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69FE4-929D-154A-0ACC-D6C9B22F5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3269E-B2FD-D1A6-6E75-6D3EF112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CC52F-30FF-4B2C-D1FD-2B4B4E690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070E5-BAF8-E16A-F067-6CC20A347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7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9BE04-3211-6D10-B5F8-143FB649B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D9E3C6-E89F-7C21-735C-4D3678D65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AD3556-D174-4B78-962D-20754A6A8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D557CE-923A-AD90-4C05-AFED56268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81A1C1-8FF9-E187-E256-1DCEB6285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D1C7E5-291A-737A-84F9-70B4A7D0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00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B9B93-5672-1456-D015-552DEA7C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B7246-5658-F814-A63A-BC4923B1C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BF9177-173A-439C-C338-6E2149683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E4AF4C-0DD6-D5BB-8006-8E6545AF5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6150F7-D8BA-97D2-5040-27C5A5E1A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0D303C-7CF8-B0CD-1A1C-D386D9D3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CEF805E-D36A-3E2B-5A4B-9BC1E287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D5915F-60D9-58D7-5D9D-E2081745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79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BC5D2-229E-8662-3F85-3B16B224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FB5881-85AA-7D26-4144-B9641761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18604E-D37B-ED44-4075-4F177C8D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2EF461-38F6-C839-7C31-12EBAE2B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3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CE70E6-7176-0F55-32AC-1EA68F69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963FDB-330B-9B08-ECD9-C2332C35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82745B-6AE4-A560-C374-A092F270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9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9A064-5296-A9C0-A923-D3130E86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30729-23D9-18AA-69B9-3F9CEE3B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6B7F3C-6BD4-8490-FD94-7C3D4DD12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07F12-9A2F-0367-DDF5-67C06D32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1D9D43-1F3A-D839-815C-821AEC412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B3B8C-9F5D-8138-5197-7C3A2467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432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41D97-BEF0-4E70-9321-41E30A1D7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C6B665-A194-9736-8222-5CF5528B0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A6210-A36D-B9BE-AE21-5963D9C05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D71FE6-E3B2-3BF3-BA41-725E423C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7FBBD5-5066-7B75-E322-C4582715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5DCE8-F7EC-690B-64B9-2C7D1B7D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9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8BFA2-918F-541B-5F95-B9DA57EB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5A8BCA-926C-3FAE-6E84-1B9606168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A54E34-18CC-C1B6-2F3A-62B4E1A97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FC9AD-E38B-4AB2-8471-42AD57FD3E15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D6538-32EC-C25E-3051-2807E2DB7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DD93CD-2926-85AA-1230-04FE6B422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2DED-E4FE-416A-A830-462ABCE81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78E739-72F1-A601-B880-D0F7E62F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690DD7-C032-23A9-7090-0CC6ECD7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65" y="3598332"/>
            <a:ext cx="3183468" cy="318346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0CA4BFA2-C854-DCDD-2E4A-59BB287F2CFE}"/>
              </a:ext>
            </a:extLst>
          </p:cNvPr>
          <p:cNvSpPr/>
          <p:nvPr/>
        </p:nvSpPr>
        <p:spPr>
          <a:xfrm>
            <a:off x="169695" y="5335995"/>
            <a:ext cx="1261533" cy="1219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C268B0-3E2C-8B37-4950-5AB3F5C85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1" y="5427954"/>
            <a:ext cx="952501" cy="9525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FD5E68-7C11-44FD-96BC-4B6632FF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5409094"/>
            <a:ext cx="1060451" cy="1060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D481DB-9367-1ACD-AC3A-E7D5F451F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6" y="5440589"/>
            <a:ext cx="1014479" cy="10144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BE93CC-B5D4-BD0F-D838-52712C0B6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308">
            <a:off x="198981" y="5363444"/>
            <a:ext cx="1218442" cy="12184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25410C-7686-C0C3-59E0-3E9049355B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6" y="5479511"/>
            <a:ext cx="1083736" cy="108373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C6322DF-F72B-D65A-92F8-0114B9D8B150}"/>
              </a:ext>
            </a:extLst>
          </p:cNvPr>
          <p:cNvGrpSpPr/>
          <p:nvPr/>
        </p:nvGrpSpPr>
        <p:grpSpPr>
          <a:xfrm rot="20417769">
            <a:off x="1025723" y="64355"/>
            <a:ext cx="1234087" cy="2122684"/>
            <a:chOff x="1027778" y="76188"/>
            <a:chExt cx="1234087" cy="212268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7AC62599-B091-EFD2-9328-D63B9FB8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4" r="19278"/>
            <a:stretch>
              <a:fillRect/>
            </a:stretch>
          </p:blipFill>
          <p:spPr>
            <a:xfrm>
              <a:off x="1027778" y="76188"/>
              <a:ext cx="1234087" cy="2122684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63177CE-3077-EBF7-EB3B-736561B22AD7}"/>
                </a:ext>
              </a:extLst>
            </p:cNvPr>
            <p:cNvSpPr txBox="1"/>
            <p:nvPr/>
          </p:nvSpPr>
          <p:spPr>
            <a:xfrm>
              <a:off x="1376304" y="370818"/>
              <a:ext cx="358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71632B6-E29F-67F7-2EE8-B4B3EF592EA9}"/>
              </a:ext>
            </a:extLst>
          </p:cNvPr>
          <p:cNvGrpSpPr/>
          <p:nvPr/>
        </p:nvGrpSpPr>
        <p:grpSpPr>
          <a:xfrm rot="1557993">
            <a:off x="2816831" y="4622616"/>
            <a:ext cx="1257554" cy="2121592"/>
            <a:chOff x="2302281" y="1600766"/>
            <a:chExt cx="1257554" cy="212159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DEB8EC-4F59-0574-77C0-B1C816F4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1" r="19965"/>
            <a:stretch>
              <a:fillRect/>
            </a:stretch>
          </p:blipFill>
          <p:spPr>
            <a:xfrm>
              <a:off x="2302281" y="1600766"/>
              <a:ext cx="1257554" cy="212159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6A41DA1-3401-98A6-54B2-1F20E0845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2356" y="1780736"/>
              <a:ext cx="981541" cy="107298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462BF96-DFB1-C373-5032-9D1D21E228F8}"/>
              </a:ext>
            </a:extLst>
          </p:cNvPr>
          <p:cNvGrpSpPr/>
          <p:nvPr/>
        </p:nvGrpSpPr>
        <p:grpSpPr>
          <a:xfrm>
            <a:off x="9627455" y="3653776"/>
            <a:ext cx="1242780" cy="2121592"/>
            <a:chOff x="9794291" y="4399668"/>
            <a:chExt cx="1242780" cy="21215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01BD0AD-F52D-0257-468C-19A847B6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5" r="19278"/>
            <a:stretch>
              <a:fillRect/>
            </a:stretch>
          </p:blipFill>
          <p:spPr>
            <a:xfrm>
              <a:off x="9794291" y="4399668"/>
              <a:ext cx="1242780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A3E93738-52A5-4CE0-4D98-8FC7321D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45940" y="4555714"/>
              <a:ext cx="981541" cy="1072989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63197FCA-3D62-4CBC-03B2-6998741E77D0}"/>
              </a:ext>
            </a:extLst>
          </p:cNvPr>
          <p:cNvGrpSpPr/>
          <p:nvPr/>
        </p:nvGrpSpPr>
        <p:grpSpPr>
          <a:xfrm>
            <a:off x="7435874" y="-16999"/>
            <a:ext cx="1194320" cy="2111569"/>
            <a:chOff x="7435874" y="-16999"/>
            <a:chExt cx="1194320" cy="212159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2D08F58-D71A-82D9-A574-D1C4DA53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35" r="20603"/>
            <a:stretch>
              <a:fillRect/>
            </a:stretch>
          </p:blipFill>
          <p:spPr>
            <a:xfrm>
              <a:off x="7435874" y="-16999"/>
              <a:ext cx="1194320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CDE4719-A41E-EC32-6785-C91E37F3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68710" y="151084"/>
              <a:ext cx="981541" cy="1072989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667E2D2-5157-B828-182A-3B8F91CE05E4}"/>
              </a:ext>
            </a:extLst>
          </p:cNvPr>
          <p:cNvGrpSpPr/>
          <p:nvPr/>
        </p:nvGrpSpPr>
        <p:grpSpPr>
          <a:xfrm rot="2126713">
            <a:off x="5483824" y="874145"/>
            <a:ext cx="1176332" cy="2121592"/>
            <a:chOff x="6041773" y="1138075"/>
            <a:chExt cx="1176332" cy="2121592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6895E2C-E430-A7D8-8CB6-5F671C71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8" r="20256"/>
            <a:stretch>
              <a:fillRect/>
            </a:stretch>
          </p:blipFill>
          <p:spPr>
            <a:xfrm>
              <a:off x="6041773" y="1138075"/>
              <a:ext cx="1176332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22BD053-F3B4-BC9D-0D67-581A8F18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55662" y="1302210"/>
              <a:ext cx="981541" cy="1072989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EF3A9EE-FEA4-6C5C-BFCE-6A04611E3ABB}"/>
              </a:ext>
            </a:extLst>
          </p:cNvPr>
          <p:cNvGrpSpPr/>
          <p:nvPr/>
        </p:nvGrpSpPr>
        <p:grpSpPr>
          <a:xfrm rot="20222100">
            <a:off x="6891690" y="2111133"/>
            <a:ext cx="1301466" cy="2024265"/>
            <a:chOff x="101430" y="1755273"/>
            <a:chExt cx="1301466" cy="202426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7399F0F-005E-C98E-AC2D-41B0E4745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7" r="15519" b="4587"/>
            <a:stretch>
              <a:fillRect/>
            </a:stretch>
          </p:blipFill>
          <p:spPr>
            <a:xfrm>
              <a:off x="101430" y="1755273"/>
              <a:ext cx="1301466" cy="2024265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AB1C49-3FE4-AE93-E9DE-86E87D2DCC28}"/>
                </a:ext>
              </a:extLst>
            </p:cNvPr>
            <p:cNvSpPr txBox="1"/>
            <p:nvPr/>
          </p:nvSpPr>
          <p:spPr>
            <a:xfrm>
              <a:off x="393197" y="2010301"/>
              <a:ext cx="804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98354306-FF7B-903A-A6EF-0F534985784F}"/>
              </a:ext>
            </a:extLst>
          </p:cNvPr>
          <p:cNvGrpSpPr/>
          <p:nvPr/>
        </p:nvGrpSpPr>
        <p:grpSpPr>
          <a:xfrm rot="20568639">
            <a:off x="3626251" y="243430"/>
            <a:ext cx="1342759" cy="2121592"/>
            <a:chOff x="3626732" y="246611"/>
            <a:chExt cx="1342759" cy="2121592"/>
          </a:xfrm>
          <a:effectLst>
            <a:glow rad="190500">
              <a:schemeClr val="bg1"/>
            </a:glow>
          </a:effectLst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BEAC541-7889-58DB-9B3F-867F53AE1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3" r="17847"/>
            <a:stretch>
              <a:fillRect/>
            </a:stretch>
          </p:blipFill>
          <p:spPr>
            <a:xfrm>
              <a:off x="3626732" y="246611"/>
              <a:ext cx="1342759" cy="212159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9A3F1A2-030D-4971-A9D9-621AD39E8E37}"/>
                </a:ext>
              </a:extLst>
            </p:cNvPr>
            <p:cNvSpPr txBox="1"/>
            <p:nvPr/>
          </p:nvSpPr>
          <p:spPr>
            <a:xfrm>
              <a:off x="4007242" y="683592"/>
              <a:ext cx="6984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6AD4874-8177-769C-F1EE-A09DA1E5828C}"/>
              </a:ext>
            </a:extLst>
          </p:cNvPr>
          <p:cNvGrpSpPr/>
          <p:nvPr/>
        </p:nvGrpSpPr>
        <p:grpSpPr>
          <a:xfrm>
            <a:off x="10511684" y="2047511"/>
            <a:ext cx="1323432" cy="2121592"/>
            <a:chOff x="10552685" y="2576051"/>
            <a:chExt cx="1323432" cy="2121592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A58A6F-C4D8-96D1-C751-0289D935E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5" r="18165"/>
            <a:stretch>
              <a:fillRect/>
            </a:stretch>
          </p:blipFill>
          <p:spPr>
            <a:xfrm>
              <a:off x="10552685" y="2576051"/>
              <a:ext cx="1323432" cy="212159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346A8E8-C50E-D7A4-0ED4-47CB967EC0DB}"/>
                </a:ext>
              </a:extLst>
            </p:cNvPr>
            <p:cNvSpPr txBox="1"/>
            <p:nvPr/>
          </p:nvSpPr>
          <p:spPr>
            <a:xfrm>
              <a:off x="10911236" y="2960374"/>
              <a:ext cx="6431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5262440-52D2-8BCE-818E-6C79C473DC08}"/>
              </a:ext>
            </a:extLst>
          </p:cNvPr>
          <p:cNvGrpSpPr/>
          <p:nvPr/>
        </p:nvGrpSpPr>
        <p:grpSpPr>
          <a:xfrm>
            <a:off x="8591659" y="1863224"/>
            <a:ext cx="1202632" cy="2121592"/>
            <a:chOff x="8591659" y="1863224"/>
            <a:chExt cx="1202632" cy="2121592"/>
          </a:xfrm>
          <a:effectLst>
            <a:glow rad="190500">
              <a:schemeClr val="bg1"/>
            </a:glow>
          </a:effectLst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F9E18D2C-7481-C322-B236-6CB4F4B0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r="22593"/>
            <a:stretch>
              <a:fillRect/>
            </a:stretch>
          </p:blipFill>
          <p:spPr>
            <a:xfrm>
              <a:off x="8591659" y="1863224"/>
              <a:ext cx="1202632" cy="2121592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40B4559-FBBF-2EE6-B59F-B0EDF2C37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9706" y="2094425"/>
              <a:ext cx="1012024" cy="96325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8A650A2-B327-1751-7C79-A5DA37FA3092}"/>
              </a:ext>
            </a:extLst>
          </p:cNvPr>
          <p:cNvGrpSpPr/>
          <p:nvPr/>
        </p:nvGrpSpPr>
        <p:grpSpPr>
          <a:xfrm>
            <a:off x="7973644" y="4735316"/>
            <a:ext cx="1242780" cy="2121592"/>
            <a:chOff x="7973644" y="4735316"/>
            <a:chExt cx="1242780" cy="2121592"/>
          </a:xfrm>
          <a:effectLst>
            <a:glow rad="1905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3959ADC-33B1-40E8-0C95-DC826F9E5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1" r="19082"/>
            <a:stretch>
              <a:fillRect/>
            </a:stretch>
          </p:blipFill>
          <p:spPr>
            <a:xfrm>
              <a:off x="7973644" y="4735316"/>
              <a:ext cx="1242780" cy="212159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D06142-E181-C479-44C0-A0B36CAE124A}"/>
                </a:ext>
              </a:extLst>
            </p:cNvPr>
            <p:cNvSpPr txBox="1"/>
            <p:nvPr/>
          </p:nvSpPr>
          <p:spPr>
            <a:xfrm>
              <a:off x="8301979" y="5063333"/>
              <a:ext cx="7954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</a:t>
              </a: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CBDD86F-B612-144D-164D-00FB59CB5F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90" y="5665895"/>
            <a:ext cx="1148934" cy="116320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A27F4D-4566-F621-83DD-7ADFA8FE4C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91" y="2188136"/>
            <a:ext cx="2836350" cy="28903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9A0972-87E1-EDAC-5783-B7EAECD2B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 b="12104"/>
          <a:stretch>
            <a:fillRect/>
          </a:stretch>
        </p:blipFill>
        <p:spPr>
          <a:xfrm rot="1486101">
            <a:off x="1031840" y="3641723"/>
            <a:ext cx="1858636" cy="19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-4.07407E-6 C -0.05247 0.00649 0.02943 -0.00393 -0.04974 0.00533 C -0.10404 0.01158 -0.04336 0.00741 -0.14818 0.01598 C -0.20339 0.02037 -0.26237 0.025 -0.30924 0.03149 C -0.32865 0.03449 -0.34883 0.03727 -0.36628 0.04074 C -0.37005 0.04144 -0.37279 0.0419 -0.37643 0.0426 C -0.37917 0.04306 -0.38099 0.04375 -0.38203 0.04445 C -0.38385 0.04537 -0.38659 0.04676 -0.38841 0.04769 C -0.39206 0.05255 -0.39023 0.0507 -0.39297 0.05718 C -0.39479 0.06343 -0.39388 0.06366 -0.39948 0.06829 C -0.40313 0.07246 -0.4013 0.07292 -0.4151 0.07593 C -0.42617 0.07848 -0.43815 0.08079 -0.45286 0.08241 C -0.45651 0.08311 -0.46107 0.08357 -0.46393 0.08403 C -0.46758 0.08403 -0.47031 0.08449 -0.47305 0.08519 C -0.47773 0.08635 -0.49049 0.08866 -0.49049 0.08889 C -0.48047 0.09306 -0.48776 0.0926 -0.46758 0.09468 C -0.46484 0.09468 -0.46393 0.09514 -0.46107 0.09561 L -0.47487 0.09561 " pathEditMode="relative" rAng="0" ptsTypes="AAAAAAAAAAAAAAAAAAA">
                                      <p:cBhvr>
                                        <p:cTn id="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3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23 C 0.00338 0.02824 -0.00196 -0.01458 0.00325 0.02315 C 0.0069 0.04931 0.00286 0.03241 0.00976 0.06736 C 0.01341 0.08634 0.01731 0.1044 0.02031 0.13241 C 0.02161 0.14421 0.02304 0.15602 0.02408 0.16991 C 0.02434 0.17269 0.02461 0.17523 0.02474 0.17847 C 0.02487 0.18032 0.025 0.18264 0.02513 0.18495 C 0.02526 0.18958 0.02539 0.19421 0.02552 0.19884 C 0.02578 0.21852 0.02565 0.21204 0.02591 0.23819 C 0.02604 0.26435 0.02591 0.26505 0.0263 0.28403 C 0.02643 0.30069 0.0263 0.30324 0.02734 0.31667 C 0.02799 0.32755 0.0289 0.33519 0.02981 0.34352 C 0.03007 0.3456 0.03033 0.34722 0.03046 0.34861 C 0.03072 0.35023 0.03099 0.35185 0.03112 0.3537 C 0.03151 0.3588 0.03229 0.36921 0.03229 0.36991 C 0.03164 0.38727 0.03216 0.38426 0.03072 0.39352 C 0.03059 0.39352 0.03046 0.39468 0.03033 0.39583 L 0.03125 0.39583 " pathEditMode="relative" rAng="0" ptsTypes="AAAAAAAAAAAAAAAAAAA">
                                      <p:cBhvr>
                                        <p:cTn id="6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0.00023 C -0.02213 0.02546 0.01146 -0.01366 -0.02083 0.02083 C -0.04375 0.04514 -0.01862 0.02963 -0.06171 0.06157 C -0.08502 0.07893 -0.10898 0.09537 -0.12812 0.12106 C -0.13619 0.13194 -0.14492 0.14282 -0.15182 0.15555 C -0.15338 0.15787 -0.15507 0.16041 -0.15612 0.16319 C -0.15703 0.16504 -0.15781 0.16713 -0.15859 0.16944 C -0.15937 0.17361 -0.16028 0.17777 -0.16093 0.18194 C -0.16224 0.2 -0.16171 0.19398 -0.16302 0.21805 C -0.16419 0.24189 -0.16341 0.24259 -0.16536 0.26018 C -0.16692 0.27523 -0.16614 0.27754 -0.17213 0.29004 C -0.17656 0.29976 -0.18177 0.30671 -0.18776 0.31435 C -0.18945 0.31643 -0.19101 0.31782 -0.19218 0.31921 C -0.19349 0.3206 -0.19492 0.32199 -0.1957 0.32384 C -0.19817 0.32847 -0.20286 0.33796 -0.20286 0.33865 C -0.19895 0.35463 -0.20221 0.35185 -0.19349 0.36018 C -0.19296 0.36018 -0.19218 0.36134 -0.1914 0.3625 L -0.197 0.3625 " pathEditMode="relative" rAng="0" ptsTypes="AAAAAAAAAAAAAAAAA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2.08333E-6 -0.00069 C -0.00872 -0.02176 0.00365 0.01274 -0.00807 -0.01759 C -0.01679 -0.03865 -0.00742 -0.02453 -0.02317 -0.05324 C -0.03151 -0.06828 -0.0401 -0.08217 -0.04713 -0.10439 C -0.05013 -0.11435 -0.05351 -0.12314 -0.05625 -0.13402 C -0.05625 -0.13634 -0.05716 -0.13819 -0.05755 -0.1412 C -0.05755 -0.14282 -0.05781 -0.14398 -0.05846 -0.14629 C -0.05885 -0.14976 -0.05885 -0.15393 -0.05924 -0.1574 C -0.05989 -0.17314 -0.05989 -0.16782 -0.06015 -0.18889 C -0.06054 -0.20926 -0.06015 -0.20972 -0.06081 -0.225 C -0.0612 -0.23842 -0.0612 -0.24004 -0.06354 -0.25069 C -0.06523 -0.25926 -0.06653 -0.26574 -0.06888 -0.27222 C -0.06953 -0.27384 -0.07018 -0.27453 -0.07083 -0.27615 C -0.07083 -0.27731 -0.07161 -0.27916 -0.07226 -0.28032 C -0.07252 -0.28449 -0.07383 -0.29305 -0.07383 -0.29375 C -0.07317 -0.30717 -0.07383 -0.30416 -0.07083 -0.3118 C -0.07083 -0.31226 -0.07083 -0.31296 -0.07018 -0.31458 L -0.07252 -0.31458 " pathEditMode="relative" rAng="0" ptsTypes="AAAAAAAAAAAAAAAAA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0.00023 C -0.03138 0.01967 0.01601 -0.01158 -0.02969 0.01597 C -0.06198 0.03564 -0.02644 0.02314 -0.08737 0.04884 C -0.12006 0.0625 -0.15404 0.07569 -0.18112 0.09629 C -0.19232 0.10486 -0.20482 0.11388 -0.21433 0.12407 C -0.21667 0.12546 -0.21888 0.12777 -0.22058 0.12986 C -0.22162 0.13148 -0.22279 0.1331 -0.22396 0.13495 C -0.225 0.13819 -0.22631 0.14166 -0.22735 0.14467 C -0.22904 0.15949 -0.22826 0.15463 -0.23021 0.17407 C -0.2319 0.19305 -0.23073 0.19375 -0.23334 0.2074 C -0.23568 0.21967 -0.23464 0.22176 -0.2431 0.23125 C -0.24922 0.23935 -0.25664 0.24467 -0.26511 0.25115 C -0.26732 0.25254 -0.26979 0.2537 -0.27136 0.25486 C -0.27305 0.25601 -0.27526 0.25717 -0.27644 0.25856 C -0.27982 0.26226 -0.2862 0.2699 -0.2862 0.27037 C -0.28086 0.28333 -0.28555 0.28101 -0.27305 0.28773 C -0.27227 0.28773 -0.27136 0.28865 -0.27019 0.29004 L -0.27826 0.29004 " pathEditMode="relative" rAng="0" ptsTypes="AAAAAAAAAAAAAAAAAAA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5664 0.02616 0.02917 -0.01435 -0.05325 0.0213 C -0.11145 0.0463 -0.04739 0.03032 -0.15742 0.06319 C -0.21666 0.08125 -0.27773 0.09838 -0.32669 0.12477 C -0.34687 0.13611 -0.36953 0.14745 -0.38671 0.16065 C -0.39088 0.16296 -0.39492 0.16551 -0.39804 0.16829 C -0.4 0.17014 -0.40208 0.17222 -0.40403 0.17477 C -0.40625 0.17893 -0.40807 0.18333 -0.41002 0.18773 C -0.41328 0.20648 -0.41197 0.20023 -0.41536 0.225 C -0.41836 0.25 -0.41627 0.25023 -0.42122 0.26852 C -0.42539 0.28426 -0.42317 0.28657 -0.43854 0.2993 C -0.44987 0.30903 -0.46315 0.31643 -0.47838 0.32454 C -0.48242 0.32639 -0.48671 0.32801 -0.48971 0.32963 C -0.49296 0.33125 -0.49674 0.33241 -0.49882 0.33449 C -0.50494 0.33912 -0.51679 0.34884 -0.51679 0.34954 C -0.50703 0.3662 -0.51523 0.36319 -0.49296 0.37199 C -0.49166 0.37199 -0.48971 0.37292 -0.48763 0.37454 L -0.50208 0.37454 " pathEditMode="relative" rAng="0" ptsTypes="AAAAAAAAAAAAAAAAA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6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3.54167E-6 0.00023 C -0.06472 0.0088 0.03333 -0.00509 -0.06107 0.00694 C -0.12748 0.01574 -0.05417 0.01018 -0.18008 0.0213 C -0.24766 0.02778 -0.31758 0.03333 -0.37344 0.04259 C -0.39662 0.0463 -0.4224 0.05023 -0.44206 0.05463 C -0.44688 0.05555 -0.45157 0.05648 -0.45495 0.05741 C -0.4573 0.05787 -0.45964 0.05856 -0.46198 0.05949 C -0.46446 0.06111 -0.46654 0.06227 -0.46875 0.06389 C -0.47253 0.07037 -0.47097 0.06805 -0.47487 0.07639 C -0.47839 0.08518 -0.47591 0.08518 -0.48151 0.09167 C -0.48633 0.09676 -0.48386 0.09768 -0.50144 0.10185 C -0.5142 0.10555 -0.52943 0.10764 -0.54688 0.11042 C -0.55157 0.11134 -0.55638 0.11157 -0.5599 0.11227 C -0.56355 0.11296 -0.56784 0.11319 -0.57032 0.11389 C -0.57722 0.11528 -0.59076 0.11875 -0.59076 0.11898 C -0.57956 0.125 -0.58907 0.12361 -0.56355 0.12685 C -0.56211 0.12685 -0.5599 0.12708 -0.55743 0.12778 L -0.57396 0.12778 " pathEditMode="relative" rAng="0" ptsTypes="AAAAAAAAAAAAAAAAAAA">
                                      <p:cBhvr>
                                        <p:cTn id="8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4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0.00185 C -0.08282 0.00718 0.04218 -0.00208 -0.07813 0.00509 C -0.16289 0.01134 -0.0694 0.0081 -0.22982 0.01435 C -0.31615 0.01852 -0.40534 0.02153 -0.47644 0.02685 C -0.50599 0.02986 -0.53894 0.03102 -0.5642 0.03403 C -0.57006 0.03403 -0.57592 0.03611 -0.58047 0.03611 C -0.58334 0.03611 -0.58633 0.03727 -0.58933 0.03727 C -0.59258 0.03935 -0.59519 0.03935 -0.59818 0.04028 C -0.60287 0.04445 -0.60092 0.04329 -0.60573 0.04745 C -0.61029 0.0537 -0.60703 0.0537 -0.61433 0.05579 C -0.62045 0.06088 -0.61732 0.06088 -0.63972 0.06296 C -0.65599 0.0662 -0.67539 0.0662 -0.69753 0.06829 C -0.70378 0.07037 -0.7099 0.07037 -0.7142 0.07037 C -0.71901 0.07037 -0.72435 0.07037 -0.72748 0.07037 C -0.73633 0.07037 -0.75339 0.07546 -0.75339 0.07338 C -0.73933 0.0787 -0.75144 0.0787 -0.71901 0.0787 C -0.71693 0.0787 -0.7142 0.0787 -0.7112 0.0787 L -0.73217 0.0787 " pathEditMode="relative" rAng="0" ptsTypes="AAAAAAAAAAAAAAAAAAA">
                                      <p:cBhvr>
                                        <p:cTn id="9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69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5E-6 -0.00394 C -0.07526 -0.01412 0.03816 0.00648 -0.07096 -0.01065 C -0.14805 -0.02454 -0.06302 -0.01759 -0.20886 -0.03148 C -0.28737 -0.04167 -0.36823 -0.04861 -0.43308 -0.0625 C -0.46003 -0.06944 -0.48972 -0.07292 -0.51264 -0.07986 C -0.51836 -0.07986 -0.52357 -0.0831 -0.52761 -0.0831 C -0.53034 -0.0831 -0.53295 -0.08657 -0.53555 -0.08657 C -0.53855 -0.09005 -0.54115 -0.09005 -0.54362 -0.09352 C -0.54779 -0.1037 -0.5461 -0.10046 -0.55066 -0.11065 C -0.55482 -0.12454 -0.55196 -0.12454 -0.55834 -0.13148 C -0.56394 -0.14167 -0.5612 -0.14167 -0.58139 -0.14884 C -0.59649 -0.15208 -0.61394 -0.15556 -0.63412 -0.15903 C -0.63959 -0.16227 -0.64519 -0.16227 -0.64909 -0.16227 C -0.65352 -0.16227 -0.65847 -0.16227 -0.6612 -0.16597 C -0.66941 -0.16597 -0.68477 -0.17269 -0.68477 -0.16944 C -0.67201 -0.17986 -0.68308 -0.17986 -0.65352 -0.18287 C -0.6517 -0.18287 -0.64909 -0.18287 -0.64636 -0.18287 L -0.6655 -0.18287 " pathEditMode="relative" rAng="0" ptsTypes="AAAAAAAAAAAAAAAAA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5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-0.00533 C -0.0599 -0.02083 0.03047 0.00995 -0.05651 -0.01574 C -0.11771 -0.03611 -0.05013 -0.02593 -0.16615 -0.04653 C -0.22865 -0.06204 -0.29297 -0.07222 -0.34453 -0.09259 C -0.36589 -0.10278 -0.38959 -0.10787 -0.40781 -0.11829 C -0.41224 -0.11829 -0.41654 -0.12338 -0.41966 -0.12338 C -0.42188 -0.12338 -0.42409 -0.12847 -0.42617 -0.12847 C -0.42839 -0.1338 -0.43047 -0.1338 -0.43255 -0.13866 C -0.43594 -0.15417 -0.43451 -0.14908 -0.43802 -0.16458 C -0.44141 -0.18472 -0.43893 -0.18472 -0.44414 -0.19514 C -0.4487 -0.21042 -0.44636 -0.21042 -0.46263 -0.22083 C -0.47448 -0.22593 -0.48841 -0.23125 -0.50443 -0.23634 C -0.50886 -0.2412 -0.51328 -0.2412 -0.51641 -0.2412 C -0.51992 -0.2412 -0.52383 -0.2412 -0.52591 -0.24653 C -0.53255 -0.24653 -0.54479 -0.25671 -0.54479 -0.25162 C -0.53451 -0.2669 -0.54336 -0.2669 -0.51992 -0.27176 C -0.51849 -0.27176 -0.51641 -0.27176 -0.51432 -0.27176 L -0.52943 -0.27176 " pathEditMode="relative" rAng="0" ptsTypes="AAAAAAAAAAAAAAAAAAA">
                                      <p:cBhvr>
                                        <p:cTn id="1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0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B7FDC88-3DA6-46DE-A291-401728059F19}"/>
</file>

<file path=customXml/itemProps2.xml><?xml version="1.0" encoding="utf-8"?>
<ds:datastoreItem xmlns:ds="http://schemas.openxmlformats.org/officeDocument/2006/customXml" ds:itemID="{5FB2F15D-734F-4F7B-A7C8-9C4257C1E98B}"/>
</file>

<file path=customXml/itemProps3.xml><?xml version="1.0" encoding="utf-8"?>
<ds:datastoreItem xmlns:ds="http://schemas.openxmlformats.org/officeDocument/2006/customXml" ds:itemID="{78506F79-3613-474B-A9ED-E19C81B99C65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2025-11-03T12:14:17Z</dcterms:created>
  <dcterms:modified xsi:type="dcterms:W3CDTF">2025-11-06T08:54:14Z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