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7"/>
    <p:restoredTop sz="94654"/>
  </p:normalViewPr>
  <p:slideViewPr>
    <p:cSldViewPr snapToGrid="0">
      <p:cViewPr varScale="1">
        <p:scale>
          <a:sx n="104" d="100"/>
          <a:sy n="104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8479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60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9517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465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8921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3854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1676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3992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11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1814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558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821B3-17C3-2346-96D2-BB42DDCDACEC}" type="datetimeFigureOut">
              <a:rPr lang="en-UA" smtClean="0"/>
              <a:t>05.11.2025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BF782-FCD1-C547-B01F-3F296BF7ADB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761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E561-91B7-0DE4-7406-1E34F478C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4CADC-B0C6-A649-E1E0-A5ED1E566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/>
              <a:t>ʼ</a:t>
            </a:r>
            <a:endParaRPr lang="en-UA" dirty="0"/>
          </a:p>
        </p:txBody>
      </p:sp>
      <p:pic>
        <p:nvPicPr>
          <p:cNvPr id="6" name="Picture 5" descr="A cartoon of a store&#10;&#10;AI-generated content may be incorrect.">
            <a:extLst>
              <a:ext uri="{FF2B5EF4-FFF2-40B4-BE49-F238E27FC236}">
                <a16:creationId xmlns:a16="http://schemas.microsoft.com/office/drawing/2014/main" id="{701911B3-C5EC-6816-13ED-83FC64BE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1"/>
            <a:ext cx="12192000" cy="6832878"/>
          </a:xfrm>
          <a:prstGeom prst="rect">
            <a:avLst/>
          </a:prstGeom>
        </p:spPr>
      </p:pic>
      <p:pic>
        <p:nvPicPr>
          <p:cNvPr id="8" name="Picture 7" descr="A cartoon of a blue frog&#10;&#10;AI-generated content may be incorrect.">
            <a:extLst>
              <a:ext uri="{FF2B5EF4-FFF2-40B4-BE49-F238E27FC236}">
                <a16:creationId xmlns:a16="http://schemas.microsoft.com/office/drawing/2014/main" id="{FEFF8FC4-5E26-7433-289A-09EB6CD7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74" y="1319347"/>
            <a:ext cx="5180149" cy="5180149"/>
          </a:xfrm>
          <a:prstGeom prst="rect">
            <a:avLst/>
          </a:prstGeom>
        </p:spPr>
      </p:pic>
      <p:pic>
        <p:nvPicPr>
          <p:cNvPr id="15" name="Picture 14" descr="A cartoon peach with a leaf&#10;&#10;AI-generated content may be incorrect.">
            <a:extLst>
              <a:ext uri="{FF2B5EF4-FFF2-40B4-BE49-F238E27FC236}">
                <a16:creationId xmlns:a16="http://schemas.microsoft.com/office/drawing/2014/main" id="{334B5CC4-652A-9A02-DAF0-949440E84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998" y="1657624"/>
            <a:ext cx="3938226" cy="3938226"/>
          </a:xfrm>
          <a:prstGeom prst="rect">
            <a:avLst/>
          </a:prstGeom>
        </p:spPr>
      </p:pic>
      <p:pic>
        <p:nvPicPr>
          <p:cNvPr id="17" name="Picture 16" descr="A blue pot with a lid&#10;&#10;AI-generated content may be incorrect.">
            <a:extLst>
              <a:ext uri="{FF2B5EF4-FFF2-40B4-BE49-F238E27FC236}">
                <a16:creationId xmlns:a16="http://schemas.microsoft.com/office/drawing/2014/main" id="{352BF22F-64E4-11DF-8E9F-20086FA8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334" y="1068139"/>
            <a:ext cx="4721721" cy="4721721"/>
          </a:xfrm>
          <a:prstGeom prst="rect">
            <a:avLst/>
          </a:prstGeom>
        </p:spPr>
      </p:pic>
      <p:pic>
        <p:nvPicPr>
          <p:cNvPr id="19" name="Picture 18" descr="A sticker of a shopping cart&#10;&#10;AI-generated content may be incorrect.">
            <a:extLst>
              <a:ext uri="{FF2B5EF4-FFF2-40B4-BE49-F238E27FC236}">
                <a16:creationId xmlns:a16="http://schemas.microsoft.com/office/drawing/2014/main" id="{117AEEA5-9600-B1E1-D2E3-5008A0FB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132" y="2076110"/>
            <a:ext cx="3938227" cy="3938227"/>
          </a:xfrm>
          <a:prstGeom prst="rect">
            <a:avLst/>
          </a:prstGeom>
        </p:spPr>
      </p:pic>
      <p:pic>
        <p:nvPicPr>
          <p:cNvPr id="21" name="Picture 20" descr="A group of colorful markers&#10;&#10;AI-generated content may be incorrect.">
            <a:extLst>
              <a:ext uri="{FF2B5EF4-FFF2-40B4-BE49-F238E27FC236}">
                <a16:creationId xmlns:a16="http://schemas.microsoft.com/office/drawing/2014/main" id="{89FCA8DD-1C53-BC8C-C5E9-692026397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954" y="1649008"/>
            <a:ext cx="307848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AE24FC7-F35B-4549-95CB-EF3980BF2661}"/>
</file>

<file path=customXml/itemProps2.xml><?xml version="1.0" encoding="utf-8"?>
<ds:datastoreItem xmlns:ds="http://schemas.openxmlformats.org/officeDocument/2006/customXml" ds:itemID="{F4B205B9-F65B-495F-BFC4-99B464034D79}"/>
</file>

<file path=customXml/itemProps3.xml><?xml version="1.0" encoding="utf-8"?>
<ds:datastoreItem xmlns:ds="http://schemas.openxmlformats.org/officeDocument/2006/customXml" ds:itemID="{376AE2C2-4DD5-4199-B445-3DCE0EDD590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</TotalTime>
  <Words>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samussue@gmail.com</dc:creator>
  <cp:lastModifiedBy>samussue@gmail.com</cp:lastModifiedBy>
  <cp:revision>3</cp:revision>
  <dcterms:created xsi:type="dcterms:W3CDTF">2025-11-03T18:23:07Z</dcterms:created>
  <dcterms:modified xsi:type="dcterms:W3CDTF">2025-11-05T21:59:32Z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