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222BDA-0C46-733A-6B20-E5900477CC2E}" v="27" dt="2025-11-05T21:47:40.865"/>
    <p1510:client id="{F13D03BE-5500-2226-F89F-F4F21148737F}" v="32" dt="2025-11-05T21:30:14.2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413" y="2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ovaasya3" userId="S::somovaasya3_gmail.com#ext#@slideedu.onmicrosoft.com::05b36399-d501-4a7b-87fd-615099445ab5" providerId="AD" clId="Web-{89222BDA-0C46-733A-6B20-E5900477CC2E}"/>
    <pc:docChg chg="modSld">
      <pc:chgData name="somovaasya3" userId="S::somovaasya3_gmail.com#ext#@slideedu.onmicrosoft.com::05b36399-d501-4a7b-87fd-615099445ab5" providerId="AD" clId="Web-{89222BDA-0C46-733A-6B20-E5900477CC2E}" dt="2025-11-05T21:47:40.865" v="25" actId="1076"/>
      <pc:docMkLst>
        <pc:docMk/>
      </pc:docMkLst>
      <pc:sldChg chg="addSp delSp modSp delAnim">
        <pc:chgData name="somovaasya3" userId="S::somovaasya3_gmail.com#ext#@slideedu.onmicrosoft.com::05b36399-d501-4a7b-87fd-615099445ab5" providerId="AD" clId="Web-{89222BDA-0C46-733A-6B20-E5900477CC2E}" dt="2025-11-05T21:47:40.865" v="25" actId="1076"/>
        <pc:sldMkLst>
          <pc:docMk/>
          <pc:sldMk cId="4202118020" sldId="256"/>
        </pc:sldMkLst>
        <pc:spChg chg="mod">
          <ac:chgData name="somovaasya3" userId="S::somovaasya3_gmail.com#ext#@slideedu.onmicrosoft.com::05b36399-d501-4a7b-87fd-615099445ab5" providerId="AD" clId="Web-{89222BDA-0C46-733A-6B20-E5900477CC2E}" dt="2025-11-05T21:47:36.256" v="24" actId="1076"/>
          <ac:spMkLst>
            <pc:docMk/>
            <pc:sldMk cId="4202118020" sldId="256"/>
            <ac:spMk id="10" creationId="{0CA4BFA2-C854-DCDD-2E4A-59BB287F2CFE}"/>
          </ac:spMkLst>
        </pc:spChg>
        <pc:grpChg chg="ord">
          <ac:chgData name="somovaasya3" userId="S::somovaasya3_gmail.com#ext#@slideedu.onmicrosoft.com::05b36399-d501-4a7b-87fd-615099445ab5" providerId="AD" clId="Web-{89222BDA-0C46-733A-6B20-E5900477CC2E}" dt="2025-11-05T21:46:45.661" v="17"/>
          <ac:grpSpMkLst>
            <pc:docMk/>
            <pc:sldMk cId="4202118020" sldId="256"/>
            <ac:grpSpMk id="37" creationId="{DC6322DF-F72B-D65A-92F8-0114B9D8B150}"/>
          </ac:grpSpMkLst>
        </pc:grpChg>
        <pc:grpChg chg="ord">
          <ac:chgData name="somovaasya3" userId="S::somovaasya3_gmail.com#ext#@slideedu.onmicrosoft.com::05b36399-d501-4a7b-87fd-615099445ab5" providerId="AD" clId="Web-{89222BDA-0C46-733A-6B20-E5900477CC2E}" dt="2025-11-05T21:46:47.646" v="18"/>
          <ac:grpSpMkLst>
            <pc:docMk/>
            <pc:sldMk cId="4202118020" sldId="256"/>
            <ac:grpSpMk id="38" creationId="{071632B6-E29F-67F7-2EE8-B4B3EF592EA9}"/>
          </ac:grpSpMkLst>
        </pc:grpChg>
        <pc:picChg chg="add del mod ord">
          <ac:chgData name="somovaasya3" userId="S::somovaasya3_gmail.com#ext#@slideedu.onmicrosoft.com::05b36399-d501-4a7b-87fd-615099445ab5" providerId="AD" clId="Web-{89222BDA-0C46-733A-6B20-E5900477CC2E}" dt="2025-11-05T21:47:33.474" v="23" actId="1076"/>
          <ac:picMkLst>
            <pc:docMk/>
            <pc:sldMk cId="4202118020" sldId="256"/>
            <ac:picMk id="9" creationId="{FE9A0972-87E1-EDAC-5783-B7EAECD2BD10}"/>
          </ac:picMkLst>
        </pc:picChg>
        <pc:picChg chg="mod">
          <ac:chgData name="somovaasya3" userId="S::somovaasya3_gmail.com#ext#@slideedu.onmicrosoft.com::05b36399-d501-4a7b-87fd-615099445ab5" providerId="AD" clId="Web-{89222BDA-0C46-733A-6B20-E5900477CC2E}" dt="2025-11-05T21:47:40.865" v="25" actId="1076"/>
          <ac:picMkLst>
            <pc:docMk/>
            <pc:sldMk cId="4202118020" sldId="256"/>
            <ac:picMk id="12" creationId="{DFC268B0-3E2C-8B37-4950-5AB3F5C857C3}"/>
          </ac:picMkLst>
        </pc:picChg>
        <pc:picChg chg="del">
          <ac:chgData name="somovaasya3" userId="S::somovaasya3_gmail.com#ext#@slideedu.onmicrosoft.com::05b36399-d501-4a7b-87fd-615099445ab5" providerId="AD" clId="Web-{89222BDA-0C46-733A-6B20-E5900477CC2E}" dt="2025-11-05T21:46:17.693" v="11"/>
          <ac:picMkLst>
            <pc:docMk/>
            <pc:sldMk cId="4202118020" sldId="256"/>
            <ac:picMk id="14" creationId="{CFFD5E68-7C11-44FD-96BC-4B6632FFB9B8}"/>
          </ac:picMkLst>
        </pc:picChg>
        <pc:picChg chg="del">
          <ac:chgData name="somovaasya3" userId="S::somovaasya3_gmail.com#ext#@slideedu.onmicrosoft.com::05b36399-d501-4a7b-87fd-615099445ab5" providerId="AD" clId="Web-{89222BDA-0C46-733A-6B20-E5900477CC2E}" dt="2025-11-05T21:46:17.193" v="10"/>
          <ac:picMkLst>
            <pc:docMk/>
            <pc:sldMk cId="4202118020" sldId="256"/>
            <ac:picMk id="16" creationId="{65D481DB-9367-1ACD-AC3A-E7D5F451F9B9}"/>
          </ac:picMkLst>
        </pc:picChg>
        <pc:picChg chg="del">
          <ac:chgData name="somovaasya3" userId="S::somovaasya3_gmail.com#ext#@slideedu.onmicrosoft.com::05b36399-d501-4a7b-87fd-615099445ab5" providerId="AD" clId="Web-{89222BDA-0C46-733A-6B20-E5900477CC2E}" dt="2025-11-05T21:46:08.505" v="6"/>
          <ac:picMkLst>
            <pc:docMk/>
            <pc:sldMk cId="4202118020" sldId="256"/>
            <ac:picMk id="18" creationId="{0DBE93CC-B5D4-BD0F-D838-52712C0B6411}"/>
          </ac:picMkLst>
        </pc:picChg>
        <pc:picChg chg="del mod">
          <ac:chgData name="somovaasya3" userId="S::somovaasya3_gmail.com#ext#@slideedu.onmicrosoft.com::05b36399-d501-4a7b-87fd-615099445ab5" providerId="AD" clId="Web-{89222BDA-0C46-733A-6B20-E5900477CC2E}" dt="2025-11-05T21:46:06.614" v="5"/>
          <ac:picMkLst>
            <pc:docMk/>
            <pc:sldMk cId="4202118020" sldId="256"/>
            <ac:picMk id="20" creationId="{5525410C-7686-C0C3-59E0-3E9049355B4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6F1BF1-3A2F-71CC-B216-2D9EFBA5C9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2CC587F-2BC6-B0D0-5CD6-EF73803E53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33E201-3417-04EC-6347-9223D0618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FC9AD-E38B-4AB2-8471-42AD57FD3E15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207810-C373-B4A5-B3CE-A59ABCF1E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D3A3CB-1DA8-EF8D-974A-6C4961AE9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C2DED-E4FE-416A-A830-462ABCE81F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004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E3E42D-D554-5C22-7F63-10399B1AB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75E4E5C-DF5A-583E-9300-52486AD060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0921DE-5564-742B-389E-F00CD670A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FC9AD-E38B-4AB2-8471-42AD57FD3E15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048FB3-9450-B515-72A9-8F6CAFE8E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7EE271-FBCC-0E2B-55E4-3CA633EC2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C2DED-E4FE-416A-A830-462ABCE81F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563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8B36A63-457C-8296-62E0-B1912DC9BC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FB0FE6E-837B-B3D1-949C-B6A8307490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F0C5B8-A6B0-FA27-E867-DED6C4AA2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FC9AD-E38B-4AB2-8471-42AD57FD3E15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8DCD22-8830-3631-5039-E9AE88812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D5434F-FB6B-1761-D0B6-6B6A9C71C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C2DED-E4FE-416A-A830-462ABCE81F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6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A754FA-E06F-D842-DAC1-1128D1987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49FFA3-EA61-DED6-A559-B12243191A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7E806D-F7B5-07D9-331B-A7E51617D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FC9AD-E38B-4AB2-8471-42AD57FD3E15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B12B2F-3EBF-EDEA-04A8-95EFC6E41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D7169A-4109-23F9-7677-328A117E5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C2DED-E4FE-416A-A830-462ABCE81F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064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B71340-A373-7BF8-A83F-EDC5378D7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069FE4-929D-154A-0ACC-D6C9B22F53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83269E-B2FD-D1A6-6E75-6D3EF1125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FC9AD-E38B-4AB2-8471-42AD57FD3E15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B0CC52F-30FF-4B2C-D1FD-2B4B4E690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A070E5-BAF8-E16A-F067-6CC20A347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C2DED-E4FE-416A-A830-462ABCE81F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571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39BE04-3211-6D10-B5F8-143FB649B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D9E3C6-E89F-7C21-735C-4D3678D654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DAD3556-D174-4B78-962D-20754A6A8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D557CE-923A-AD90-4C05-AFED56268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FC9AD-E38B-4AB2-8471-42AD57FD3E15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D81A1C1-8FF9-E187-E256-1DCEB6285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7D1C7E5-291A-737A-84F9-70B4A7D0A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C2DED-E4FE-416A-A830-462ABCE81F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006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9B9B93-5672-1456-D015-552DEA7C5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AB7246-5658-F814-A63A-BC4923B1CD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8BF9177-173A-439C-C338-6E21496838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CE4AF4C-0DD6-D5BB-8006-8E6545AF58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46150F7-D8BA-97D2-5040-27C5A5E1A7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80D303C-7CF8-B0CD-1A1C-D386D9D38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FC9AD-E38B-4AB2-8471-42AD57FD3E15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CEF805E-D36A-3E2B-5A4B-9BC1E2871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1D5915F-60D9-58D7-5D9D-E2081745B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C2DED-E4FE-416A-A830-462ABCE81F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794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FBC5D2-229E-8662-3F85-3B16B2241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FFB5881-85AA-7D26-4144-B96417613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FC9AD-E38B-4AB2-8471-42AD57FD3E15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C18604E-D37B-ED44-4075-4F177C8D4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B2EF461-38F6-C839-7C31-12EBAE2B3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C2DED-E4FE-416A-A830-462ABCE81F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031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1CE70E6-7176-0F55-32AC-1EA68F692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FC9AD-E38B-4AB2-8471-42AD57FD3E15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7963FDB-330B-9B08-ECD9-C2332C356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F82745B-6AE4-A560-C374-A092F2708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C2DED-E4FE-416A-A830-462ABCE81F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790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19A064-5296-A9C0-A923-D3130E86B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130729-23D9-18AA-69B9-3F9CEE3BE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56B7F3C-6BD4-8490-FD94-7C3D4DD12E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7A07F12-9A2F-0367-DDF5-67C06D326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FC9AD-E38B-4AB2-8471-42AD57FD3E15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1D9D43-1F3A-D839-815C-821AEC412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DDB3B8C-9F5D-8138-5197-7C3A2467A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C2DED-E4FE-416A-A830-462ABCE81F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432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D41D97-BEF0-4E70-9321-41E30A1D7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5C6B665-A194-9736-8222-5CF5528B01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D5A6210-A36D-B9BE-AE21-5963D9C058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D71FE6-E3B2-3BF3-BA41-725E423C1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FC9AD-E38B-4AB2-8471-42AD57FD3E15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87FBBD5-5066-7B75-E322-C45827152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A95DCE8-F7EC-690B-64B9-2C7D1B7DF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C2DED-E4FE-416A-A830-462ABCE81F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793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E8BFA2-918F-541B-5F95-B9DA57EB5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E5A8BCA-926C-3FAE-6E84-1B9606168B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A54E34-18CC-C1B6-2F3A-62B4E1A973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FC9AD-E38B-4AB2-8471-42AD57FD3E15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FD6538-32EC-C25E-3051-2807E2DB71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DD93CD-2926-85AA-1230-04FE6B422D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C2DED-E4FE-416A-A830-462ABCE81F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08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278E739-72F1-A601-B880-D0F7E62F8E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429"/>
            <a:ext cx="12192000" cy="696685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E690DD7-C032-23A9-7090-0CC6ECD7B3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465" y="3598332"/>
            <a:ext cx="3183468" cy="3183468"/>
          </a:xfrm>
          <a:prstGeom prst="rect">
            <a:avLst/>
          </a:prstGeom>
        </p:spPr>
      </p:pic>
      <p:sp>
        <p:nvSpPr>
          <p:cNvPr id="10" name="Овал 9">
            <a:extLst>
              <a:ext uri="{FF2B5EF4-FFF2-40B4-BE49-F238E27FC236}">
                <a16:creationId xmlns:a16="http://schemas.microsoft.com/office/drawing/2014/main" id="{0CA4BFA2-C854-DCDD-2E4A-59BB287F2CFE}"/>
              </a:ext>
            </a:extLst>
          </p:cNvPr>
          <p:cNvSpPr/>
          <p:nvPr/>
        </p:nvSpPr>
        <p:spPr>
          <a:xfrm>
            <a:off x="3163260" y="4232761"/>
            <a:ext cx="1261533" cy="1219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FC268B0-3E2C-8B37-4950-5AB3F5C857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038" y="4265849"/>
            <a:ext cx="952501" cy="952501"/>
          </a:xfrm>
          <a:prstGeom prst="rect">
            <a:avLst/>
          </a:prstGeom>
        </p:spPr>
      </p:pic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DC6322DF-F72B-D65A-92F8-0114B9D8B150}"/>
              </a:ext>
            </a:extLst>
          </p:cNvPr>
          <p:cNvGrpSpPr/>
          <p:nvPr/>
        </p:nvGrpSpPr>
        <p:grpSpPr>
          <a:xfrm rot="20417769">
            <a:off x="548383" y="76188"/>
            <a:ext cx="2122684" cy="2122684"/>
            <a:chOff x="548383" y="76188"/>
            <a:chExt cx="2122684" cy="2122684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7AC62599-B091-EFD2-9328-D63B9FB820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48383" y="76188"/>
              <a:ext cx="2122684" cy="2122684"/>
            </a:xfrm>
            <a:prstGeom prst="rect">
              <a:avLst/>
            </a:prstGeom>
            <a:effectLst>
              <a:glow rad="190500">
                <a:schemeClr val="bg1"/>
              </a:glow>
            </a:effectLst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63177CE-3077-EBF7-EB3B-736561B22AD7}"/>
                </a:ext>
              </a:extLst>
            </p:cNvPr>
            <p:cNvSpPr txBox="1"/>
            <p:nvPr/>
          </p:nvSpPr>
          <p:spPr>
            <a:xfrm>
              <a:off x="1376304" y="370818"/>
              <a:ext cx="3589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С</a:t>
              </a:r>
            </a:p>
          </p:txBody>
        </p:sp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071632B6-E29F-67F7-2EE8-B4B3EF592EA9}"/>
              </a:ext>
            </a:extLst>
          </p:cNvPr>
          <p:cNvGrpSpPr/>
          <p:nvPr/>
        </p:nvGrpSpPr>
        <p:grpSpPr>
          <a:xfrm rot="1557993">
            <a:off x="1861814" y="1600766"/>
            <a:ext cx="2121592" cy="2121592"/>
            <a:chOff x="1861814" y="1600766"/>
            <a:chExt cx="2121592" cy="2121592"/>
          </a:xfrm>
        </p:grpSpPr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1EDEB8EC-4F59-0574-77C0-B1C816F45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61814" y="1600766"/>
              <a:ext cx="2121592" cy="2121592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F6A41DA1-3401-98A6-54B2-1F20E0845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432356" y="1780736"/>
              <a:ext cx="981541" cy="1072989"/>
            </a:xfrm>
            <a:prstGeom prst="rect">
              <a:avLst/>
            </a:prstGeom>
          </p:spPr>
        </p:pic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5462BF96-DFB1-C373-5032-9D1D21E228F8}"/>
              </a:ext>
            </a:extLst>
          </p:cNvPr>
          <p:cNvGrpSpPr/>
          <p:nvPr/>
        </p:nvGrpSpPr>
        <p:grpSpPr>
          <a:xfrm>
            <a:off x="9324470" y="4399668"/>
            <a:ext cx="2121592" cy="2121592"/>
            <a:chOff x="9324470" y="4399668"/>
            <a:chExt cx="2121592" cy="2121592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E01BD0AD-F52D-0257-468C-19A847B680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324470" y="4399668"/>
              <a:ext cx="2121592" cy="2121592"/>
            </a:xfrm>
            <a:prstGeom prst="rect">
              <a:avLst/>
            </a:prstGeom>
            <a:effectLst>
              <a:glow rad="190500">
                <a:schemeClr val="bg1"/>
              </a:glow>
            </a:effectLst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A3E93738-52A5-4CE0-4D98-8FC7321D0EC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945940" y="4555714"/>
              <a:ext cx="981541" cy="1072989"/>
            </a:xfrm>
            <a:prstGeom prst="rect">
              <a:avLst/>
            </a:prstGeom>
          </p:spPr>
        </p:pic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63197FCA-3D62-4CBC-03B2-6998741E77D0}"/>
              </a:ext>
            </a:extLst>
          </p:cNvPr>
          <p:cNvGrpSpPr/>
          <p:nvPr/>
        </p:nvGrpSpPr>
        <p:grpSpPr>
          <a:xfrm>
            <a:off x="6953681" y="-16999"/>
            <a:ext cx="2111569" cy="2111569"/>
            <a:chOff x="6953681" y="-16999"/>
            <a:chExt cx="2111569" cy="2121592"/>
          </a:xfrm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82D08F58-D71A-82D9-A574-D1C4DA53C9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953681" y="-16999"/>
              <a:ext cx="2111569" cy="2121592"/>
            </a:xfrm>
            <a:prstGeom prst="rect">
              <a:avLst/>
            </a:prstGeom>
            <a:effectLst>
              <a:glow rad="190500">
                <a:schemeClr val="bg1"/>
              </a:glow>
            </a:effectLst>
          </p:spPr>
        </p:pic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7CDE4719-A41E-EC32-6785-C91E37F346D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568710" y="151084"/>
              <a:ext cx="981541" cy="1072989"/>
            </a:xfrm>
            <a:prstGeom prst="rect">
              <a:avLst/>
            </a:prstGeom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2667E2D2-5157-B828-182A-3B8F91CE05E4}"/>
              </a:ext>
            </a:extLst>
          </p:cNvPr>
          <p:cNvGrpSpPr/>
          <p:nvPr/>
        </p:nvGrpSpPr>
        <p:grpSpPr>
          <a:xfrm rot="2126713">
            <a:off x="5526262" y="1138076"/>
            <a:ext cx="2121592" cy="2121592"/>
            <a:chOff x="5526262" y="1138076"/>
            <a:chExt cx="2121592" cy="2121592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06895E2C-E430-A7D8-8CB6-5F671C714BD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26262" y="1138076"/>
              <a:ext cx="2121592" cy="2121592"/>
            </a:xfrm>
            <a:prstGeom prst="rect">
              <a:avLst/>
            </a:prstGeom>
            <a:effectLst>
              <a:glow rad="190500">
                <a:schemeClr val="bg1"/>
              </a:glow>
            </a:effectLst>
          </p:spPr>
        </p:pic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622BD053-F3B4-BC9D-0D67-581A8F18848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155662" y="1302210"/>
              <a:ext cx="981541" cy="1072989"/>
            </a:xfrm>
            <a:prstGeom prst="rect">
              <a:avLst/>
            </a:prstGeom>
          </p:spPr>
        </p:pic>
      </p:grp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0EF3A9EE-FEA4-6C5C-BFCE-6A04611E3ABB}"/>
              </a:ext>
            </a:extLst>
          </p:cNvPr>
          <p:cNvGrpSpPr/>
          <p:nvPr/>
        </p:nvGrpSpPr>
        <p:grpSpPr>
          <a:xfrm rot="20222100">
            <a:off x="-174425" y="1992010"/>
            <a:ext cx="2121592" cy="2121592"/>
            <a:chOff x="-389453" y="1755274"/>
            <a:chExt cx="2121592" cy="2121592"/>
          </a:xfrm>
        </p:grpSpPr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77399F0F-005E-C98E-AC2D-41B0E474501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389453" y="1755274"/>
              <a:ext cx="2121592" cy="2121592"/>
            </a:xfrm>
            <a:prstGeom prst="rect">
              <a:avLst/>
            </a:prstGeom>
            <a:effectLst>
              <a:glow rad="190500">
                <a:schemeClr val="bg1"/>
              </a:glow>
            </a:effectLst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BAB1C49-3FE4-AE93-E9DE-86E87D2DCC28}"/>
                </a:ext>
              </a:extLst>
            </p:cNvPr>
            <p:cNvSpPr txBox="1"/>
            <p:nvPr/>
          </p:nvSpPr>
          <p:spPr>
            <a:xfrm>
              <a:off x="393197" y="2010301"/>
              <a:ext cx="8043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Ш</a:t>
              </a:r>
            </a:p>
          </p:txBody>
        </p:sp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98354306-FF7B-903A-A6EF-0F534985784F}"/>
              </a:ext>
            </a:extLst>
          </p:cNvPr>
          <p:cNvGrpSpPr/>
          <p:nvPr/>
        </p:nvGrpSpPr>
        <p:grpSpPr>
          <a:xfrm rot="20568639">
            <a:off x="3226551" y="246612"/>
            <a:ext cx="2121592" cy="2121592"/>
            <a:chOff x="3226551" y="246612"/>
            <a:chExt cx="2121592" cy="2121592"/>
          </a:xfrm>
          <a:effectLst>
            <a:glow rad="190500">
              <a:schemeClr val="bg1"/>
            </a:glow>
          </a:effectLst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3BEAC541-7889-58DB-9B3F-867F53AE1BA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226551" y="246612"/>
              <a:ext cx="2121592" cy="2121592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9A3F1A2-030D-4971-A9D9-621AD39E8E37}"/>
                </a:ext>
              </a:extLst>
            </p:cNvPr>
            <p:cNvSpPr txBox="1"/>
            <p:nvPr/>
          </p:nvSpPr>
          <p:spPr>
            <a:xfrm>
              <a:off x="4007242" y="683592"/>
              <a:ext cx="69849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Ш</a:t>
              </a:r>
            </a:p>
          </p:txBody>
        </p:sp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86AD4874-8177-769C-F1EE-A09DA1E5828C}"/>
              </a:ext>
            </a:extLst>
          </p:cNvPr>
          <p:cNvGrpSpPr/>
          <p:nvPr/>
        </p:nvGrpSpPr>
        <p:grpSpPr>
          <a:xfrm>
            <a:off x="10139920" y="2576051"/>
            <a:ext cx="2121592" cy="2121592"/>
            <a:chOff x="10139920" y="2576051"/>
            <a:chExt cx="2121592" cy="2121592"/>
          </a:xfrm>
        </p:grpSpPr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E2A58A6F-C4D8-96D1-C751-0289D935E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139920" y="2576051"/>
              <a:ext cx="2121592" cy="2121592"/>
            </a:xfrm>
            <a:prstGeom prst="rect">
              <a:avLst/>
            </a:prstGeom>
            <a:effectLst>
              <a:glow rad="190500">
                <a:schemeClr val="bg1"/>
              </a:glow>
            </a:effectLst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5346A8E8-C50E-D7A4-0ED4-47CB967EC0DB}"/>
                </a:ext>
              </a:extLst>
            </p:cNvPr>
            <p:cNvSpPr txBox="1"/>
            <p:nvPr/>
          </p:nvSpPr>
          <p:spPr>
            <a:xfrm>
              <a:off x="10911236" y="2960374"/>
              <a:ext cx="643152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Ш</a:t>
              </a:r>
            </a:p>
          </p:txBody>
        </p:sp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35262440-52D2-8BCE-818E-6C79C473DC08}"/>
              </a:ext>
            </a:extLst>
          </p:cNvPr>
          <p:cNvGrpSpPr/>
          <p:nvPr/>
        </p:nvGrpSpPr>
        <p:grpSpPr>
          <a:xfrm>
            <a:off x="8152032" y="1863224"/>
            <a:ext cx="2121592" cy="2121592"/>
            <a:chOff x="8152032" y="1863224"/>
            <a:chExt cx="2121592" cy="2121592"/>
          </a:xfrm>
          <a:effectLst>
            <a:glow rad="190500">
              <a:schemeClr val="bg1"/>
            </a:glow>
          </a:effectLst>
        </p:grpSpPr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F9E18D2C-7481-C322-B236-6CB4F4B08F4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52032" y="1863224"/>
              <a:ext cx="2121592" cy="2121592"/>
            </a:xfrm>
            <a:prstGeom prst="rect">
              <a:avLst/>
            </a:prstGeom>
          </p:spPr>
        </p:pic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540B4559-FBBF-2EE6-B59F-B0EDF2C371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699706" y="2094425"/>
              <a:ext cx="1012024" cy="963251"/>
            </a:xfrm>
            <a:prstGeom prst="rect">
              <a:avLst/>
            </a:prstGeom>
          </p:spPr>
        </p:pic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88A650A2-B327-1751-7C79-A5DA37FA3092}"/>
              </a:ext>
            </a:extLst>
          </p:cNvPr>
          <p:cNvGrpSpPr/>
          <p:nvPr/>
        </p:nvGrpSpPr>
        <p:grpSpPr>
          <a:xfrm>
            <a:off x="7499669" y="4735316"/>
            <a:ext cx="2121592" cy="2121592"/>
            <a:chOff x="7499669" y="4735316"/>
            <a:chExt cx="2121592" cy="2121592"/>
          </a:xfrm>
          <a:effectLst>
            <a:glow rad="190500">
              <a:schemeClr val="bg1"/>
            </a:glow>
          </a:effectLst>
        </p:grpSpPr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63959ADC-33B1-40E8-0C95-DC826F9E5B9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499669" y="4735316"/>
              <a:ext cx="2121592" cy="2121592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6BD06142-E181-C479-44C0-A0B36CAE124A}"/>
                </a:ext>
              </a:extLst>
            </p:cNvPr>
            <p:cNvSpPr txBox="1"/>
            <p:nvPr/>
          </p:nvSpPr>
          <p:spPr>
            <a:xfrm>
              <a:off x="8301979" y="5063333"/>
              <a:ext cx="79545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Ш</a:t>
              </a:r>
            </a:p>
          </p:txBody>
        </p:sp>
      </p:grpSp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0CBDD86F-B612-144D-164D-00FB59CB5FB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4" y="5728297"/>
            <a:ext cx="1148934" cy="1163206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48A27F4D-4566-F621-83DD-7ADFA8FE4C7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880" y="1631479"/>
            <a:ext cx="2836350" cy="2890302"/>
          </a:xfrm>
          <a:prstGeom prst="rect">
            <a:avLst/>
          </a:prstGeom>
        </p:spPr>
      </p:pic>
      <p:pic>
        <p:nvPicPr>
          <p:cNvPr id="9" name="Рисунок 8" descr="A yellow bow with white border&#10;&#10;AI-generated content may be incorrect.">
            <a:extLst>
              <a:ext uri="{FF2B5EF4-FFF2-40B4-BE49-F238E27FC236}">
                <a16:creationId xmlns:a16="http://schemas.microsoft.com/office/drawing/2014/main" id="{FE9A0972-87E1-EDAC-5783-B7EAECD2BD10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 rot="480000">
            <a:off x="1071790" y="3328729"/>
            <a:ext cx="1915367" cy="272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118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11111E-6 L 3.75E-6 1.11111E-6 C 0.0069 0.00741 -0.00378 -0.00417 0.00651 0.00602 C 0.01367 0.01319 0.00573 0.00856 0.0194 0.01805 C 0.02656 0.02315 0.03424 0.02801 0.04036 0.03542 C 0.04283 0.03889 0.04557 0.0419 0.04778 0.0456 C 0.0483 0.04653 0.04869 0.04722 0.04908 0.04792 C 0.04948 0.04838 0.04974 0.04907 0.04987 0.04977 C 0.05013 0.05092 0.05039 0.05231 0.05065 0.05347 C 0.05117 0.0588 0.05091 0.05694 0.0513 0.06412 C 0.05156 0.07106 0.05143 0.0713 0.05208 0.07639 C 0.0526 0.08102 0.05234 0.08171 0.05416 0.08518 C 0.0556 0.08796 0.05716 0.09028 0.05911 0.09236 C 0.0595 0.09305 0.06015 0.09352 0.06054 0.09398 C 0.06093 0.09421 0.06132 0.09467 0.06172 0.09537 C 0.06237 0.09653 0.06393 0.0993 0.06393 0.09954 C 0.06263 0.10417 0.06367 0.10347 0.06093 0.10579 C 0.06067 0.10579 0.06054 0.10625 0.06015 0.10671 L 0.06198 0.10671 " pathEditMode="relative" rAng="0" ptsTypes="AAAAAAAAAAAAAAAAAAA">
                                      <p:cBhvr>
                                        <p:cTn id="1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0" y="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7.40741E-7 L -1.25E-6 0.00023 C 0.00339 0.02824 -0.00195 -0.01458 0.00326 0.02315 C 0.0069 0.04931 0.00287 0.03241 0.00977 0.06736 C 0.01341 0.08634 0.01732 0.1044 0.02031 0.13241 C 0.02162 0.14421 0.02305 0.15602 0.02409 0.16991 C 0.02435 0.17269 0.02461 0.17523 0.02474 0.17847 C 0.02487 0.18032 0.025 0.18264 0.02513 0.18495 C 0.02526 0.18958 0.02539 0.19421 0.02552 0.19884 C 0.02578 0.21852 0.02565 0.21204 0.02591 0.2382 C 0.02604 0.26435 0.02591 0.26505 0.0263 0.28403 C 0.02643 0.3007 0.0263 0.30324 0.02735 0.31667 C 0.028 0.32755 0.02891 0.33519 0.02982 0.34352 C 0.03008 0.3456 0.03034 0.34722 0.03047 0.34861 C 0.03073 0.35023 0.03099 0.35185 0.03112 0.3537 C 0.03151 0.3588 0.03229 0.36921 0.03229 0.36991 C 0.03164 0.38727 0.03216 0.38426 0.03073 0.39352 C 0.0306 0.39352 0.03047 0.39468 0.03034 0.39583 L 0.03125 0.39583 " pathEditMode="relative" rAng="0" ptsTypes="AAAAAAAAAAAAAAAAAAA">
                                      <p:cBhvr>
                                        <p:cTn id="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5" y="1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40741E-7 L -2.5E-6 7.40741E-7 C -0.02213 0.02546 0.01146 -0.01366 -0.02083 0.02083 C -0.04375 0.04514 -0.01862 0.02963 -0.06172 0.06157 C -0.08502 0.07893 -0.10898 0.09537 -0.12812 0.12106 C -0.1362 0.13194 -0.14492 0.14282 -0.15182 0.15555 C -0.15338 0.15787 -0.15508 0.16042 -0.15612 0.16319 C -0.15703 0.16505 -0.15781 0.16713 -0.15859 0.16944 C -0.15937 0.17361 -0.16028 0.17778 -0.16093 0.18194 C -0.16224 0.2 -0.16172 0.19398 -0.16302 0.21805 C -0.16419 0.2419 -0.16341 0.24259 -0.16536 0.26018 C -0.16692 0.27523 -0.16614 0.27755 -0.17213 0.29005 C -0.17656 0.29977 -0.18177 0.30671 -0.18776 0.31435 C -0.18945 0.31643 -0.19101 0.31782 -0.19218 0.31921 C -0.19349 0.3206 -0.19492 0.32199 -0.1957 0.32384 C -0.19817 0.32847 -0.20286 0.33796 -0.20286 0.33866 C -0.19896 0.35463 -0.20221 0.35185 -0.19349 0.36018 C -0.19297 0.36018 -0.19218 0.36134 -0.1914 0.3625 L -0.197 0.3625 " pathEditMode="relative" rAng="0" ptsTypes="AAAAAAAAAAAAAAAAAAA">
                                      <p:cBhvr>
                                        <p:cTn id="2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43" y="1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96296E-6 L -3.54167E-6 -2.96296E-6 C -0.00416 0.01065 0.00183 -0.00602 -0.0039 0.00857 C -0.00807 0.01875 -0.00351 0.01204 -0.01132 0.0257 C -0.01536 0.0331 -0.01966 0.03982 -0.02317 0.0507 C -0.02461 0.05533 -0.02617 0.05973 -0.02747 0.06505 C -0.0276 0.06621 -0.02799 0.06713 -0.02825 0.06829 C -0.02825 0.06922 -0.02838 0.06991 -0.02864 0.07084 C -0.0289 0.07269 -0.0289 0.07454 -0.02903 0.07639 C -0.02929 0.0838 -0.02929 0.08125 -0.02942 0.09144 C -0.02968 0.10139 -0.02942 0.10162 -0.02981 0.10903 C -0.03007 0.11551 -0.03007 0.11644 -0.03112 0.12153 C -0.0319 0.1257 -0.03268 0.12871 -0.03372 0.13195 C -0.03411 0.13264 -0.03437 0.1331 -0.03476 0.1338 C -0.03476 0.13449 -0.03515 0.13519 -0.03541 0.13588 C -0.03554 0.13773 -0.03632 0.1419 -0.03632 0.14213 C -0.03593 0.14885 -0.03632 0.14746 -0.03476 0.15116 C -0.03476 0.15139 -0.03476 0.15162 -0.0345 0.15232 L -0.03554 0.15232 " pathEditMode="relative" rAng="0" ptsTypes="AAAAAAAAAAAAAAAAAAA">
                                      <p:cBhvr>
                                        <p:cTn id="3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3" y="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1.85185E-6 L -4.375E-6 -1.85185E-6 C -0.03763 0.01621 0.01941 -0.00903 -0.03541 0.0132 C -0.07421 0.02894 -0.03151 0.01898 -0.10468 0.03959 C -0.14401 0.0507 -0.18476 0.06134 -0.21718 0.07801 C -0.23072 0.08496 -0.2457 0.09213 -0.25716 0.10046 C -0.26002 0.10162 -0.26263 0.10347 -0.26471 0.10509 C -0.26601 0.10648 -0.26731 0.10764 -0.26875 0.10926 C -0.27005 0.11181 -0.27148 0.11459 -0.27278 0.11713 C -0.27487 0.12917 -0.27395 0.125 -0.27617 0.14074 C -0.27825 0.15625 -0.27682 0.15671 -0.28007 0.16783 C -0.28281 0.17755 -0.28151 0.17917 -0.29166 0.18704 C -0.29908 0.19352 -0.30794 0.19792 -0.31809 0.20301 C -0.32083 0.20417 -0.32369 0.20509 -0.32565 0.20602 C -0.32773 0.20695 -0.33033 0.20787 -0.33177 0.20903 C -0.3358 0.21204 -0.34362 0.21806 -0.34362 0.21852 C -0.3371 0.22894 -0.34257 0.22709 -0.32773 0.23264 C -0.32682 0.23264 -0.32565 0.23334 -0.32421 0.23426 L -0.33385 0.23426 " pathEditMode="relative" rAng="0" ptsTypes="AAAAAAAAAAAAAAAAAAA">
                                      <p:cBhvr>
                                        <p:cTn id="3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88" y="1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11111E-6 L -1.04167E-6 0.00023 C -0.05664 0.02616 0.02917 -0.01435 -0.05325 0.0213 C -0.11146 0.0463 -0.04739 0.03032 -0.15742 0.06319 C -0.21667 0.08125 -0.27773 0.09838 -0.32669 0.12477 C -0.34687 0.13611 -0.36953 0.14745 -0.38672 0.16065 C -0.39088 0.16296 -0.39492 0.16551 -0.39805 0.16829 C -0.4 0.17014 -0.40208 0.17222 -0.40404 0.17477 C -0.40625 0.17893 -0.40807 0.18333 -0.41002 0.18773 C -0.41328 0.20648 -0.41198 0.20023 -0.41536 0.225 C -0.41836 0.25 -0.41627 0.25046 -0.42122 0.26852 C -0.42539 0.28426 -0.42318 0.2868 -0.43854 0.2993 C -0.44987 0.30949 -0.46315 0.31643 -0.47838 0.32454 C -0.48242 0.32639 -0.48672 0.32801 -0.48971 0.32963 C -0.49297 0.33125 -0.49674 0.33241 -0.49883 0.33449 C -0.50495 0.33912 -0.5168 0.34884 -0.5168 0.34954 C -0.50703 0.3662 -0.51523 0.36319 -0.49297 0.37199 C -0.49167 0.37199 -0.48971 0.37292 -0.48763 0.37454 L -0.50208 0.37454 " pathEditMode="relative" rAng="0" ptsTypes="AAAAAAAAAAAAAAAAAAA">
                                      <p:cBhvr>
                                        <p:cTn id="4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46" y="18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11111E-6 L 1.04167E-6 0.00023 C -0.06471 0.0088 0.03333 -0.00509 -0.06107 0.00694 C -0.12747 0.01574 -0.05417 0.01018 -0.18008 0.0213 C -0.24766 0.02778 -0.31758 0.03333 -0.37344 0.04259 C -0.39662 0.0463 -0.4224 0.05023 -0.44206 0.05463 C -0.44688 0.05555 -0.45156 0.05648 -0.45495 0.05741 C -0.45729 0.05787 -0.45964 0.05856 -0.46198 0.05949 C -0.46445 0.06111 -0.46654 0.06227 -0.46875 0.06389 C -0.47253 0.07037 -0.47096 0.06805 -0.47487 0.07639 C -0.47839 0.08518 -0.47591 0.08518 -0.48151 0.09167 C -0.48633 0.09676 -0.48386 0.09768 -0.50143 0.10185 C -0.51419 0.10555 -0.52943 0.10764 -0.54688 0.11042 C -0.55156 0.11134 -0.55638 0.11157 -0.5599 0.11227 C -0.56354 0.11296 -0.56784 0.11319 -0.57031 0.11389 C -0.57721 0.11528 -0.59076 0.11875 -0.59076 0.11898 C -0.57956 0.125 -0.58906 0.12361 -0.56354 0.12685 C -0.56211 0.12685 -0.5599 0.12708 -0.55742 0.12778 L -0.57396 0.12778 " pathEditMode="relative" rAng="0" ptsTypes="AAAAAAAAAAAAAAAAAAA">
                                      <p:cBhvr>
                                        <p:cTn id="47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44" y="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07407E-6 L 2.08333E-7 0.00047 C -0.08359 0.00162 0.04271 -0.00046 -0.07891 0.00116 C -0.16458 0.00255 -0.07005 0.00186 -0.23216 0.00324 C -0.3194 0.00417 -0.40951 0.00487 -0.48138 0.00602 C -0.5112 0.00672 -0.54453 0.00695 -0.57005 0.00764 C -0.57604 0.00764 -0.5819 0.00811 -0.58646 0.00811 C -0.58945 0.00811 -0.59245 0.00834 -0.59544 0.00834 C -0.5987 0.0088 -0.60143 0.0088 -0.60443 0.00903 C -0.60911 0.00996 -0.60716 0.00973 -0.61211 0.01065 C -0.61667 0.01204 -0.61341 0.01204 -0.6207 0.0125 C -0.62695 0.01366 -0.6237 0.01366 -0.64635 0.01412 C -0.66289 0.01482 -0.68242 0.01482 -0.70482 0.01528 C -0.71107 0.01574 -0.71732 0.01574 -0.72161 0.01574 C -0.72656 0.01574 -0.7319 0.01574 -0.73503 0.01574 C -0.74401 0.01574 -0.76133 0.0169 -0.76133 0.01644 C -0.74701 0.0176 -0.75924 0.0176 -0.72656 0.0176 C -0.72448 0.0176 -0.72161 0.0176 -0.71862 0.0176 L -0.73984 0.0176 " pathEditMode="relative" rAng="0" ptsTypes="AAAAAAAAAAAAAAAAAAA">
                                      <p:cBhvr>
                                        <p:cTn id="5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73" y="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-0.00578 C -0.07539 -0.02152 0.03854 0.00996 -0.07109 -0.0162 C -0.14843 -0.03726 -0.06315 -0.02662 -0.2095 -0.04791 C -0.28828 -0.06365 -0.3694 -0.07407 -0.43437 -0.09537 C -0.46146 -0.10601 -0.49127 -0.11111 -0.51419 -0.12175 C -0.51992 -0.12175 -0.52513 -0.12685 -0.52929 -0.12685 C -0.53203 -0.12685 -0.53463 -0.13194 -0.53724 -0.13194 C -0.54023 -0.1375 -0.54284 -0.1375 -0.54531 -0.14259 C -0.54948 -0.15833 -0.54778 -0.15324 -0.55234 -0.16898 C -0.55651 -0.19004 -0.55364 -0.19004 -0.56002 -0.20069 C -0.56575 -0.21643 -0.56289 -0.21643 -0.5832 -0.22708 C -0.5983 -0.23217 -0.61588 -0.2375 -0.63606 -0.24282 C -0.64153 -0.24791 -0.64726 -0.24791 -0.65117 -0.24791 C -0.6556 -0.24791 -0.66054 -0.24791 -0.66328 -0.25347 C -0.67148 -0.25347 -0.68698 -0.26365 -0.68698 -0.25856 C -0.67409 -0.27453 -0.68515 -0.27453 -0.6556 -0.27939 C -0.65377 -0.27939 -0.65117 -0.27939 -0.64843 -0.27939 L -0.66758 -0.27939 " pathEditMode="relative" rAng="0" ptsTypes="AAAAAAAAAAAAAAAAAAA">
                                      <p:cBhvr>
                                        <p:cTn id="5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349" y="-1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3.33333E-6 -0.00533 C -0.05989 -0.02083 0.03047 0.00995 -0.05651 -0.01574 C -0.1177 -0.03611 -0.05013 -0.02593 -0.16614 -0.04653 C -0.22864 -0.06204 -0.29297 -0.07222 -0.34453 -0.09259 C -0.36588 -0.10278 -0.38958 -0.10787 -0.40781 -0.11829 C -0.41224 -0.11829 -0.41653 -0.12338 -0.41966 -0.12338 C -0.42187 -0.12338 -0.42409 -0.12847 -0.42617 -0.12847 C -0.42838 -0.1338 -0.43047 -0.1338 -0.43255 -0.13866 C -0.43593 -0.15417 -0.4345 -0.14908 -0.43802 -0.16458 C -0.4414 -0.18472 -0.43893 -0.18472 -0.44414 -0.19514 C -0.44869 -0.21042 -0.44635 -0.21042 -0.46263 -0.22083 C -0.47448 -0.22593 -0.48841 -0.23125 -0.50442 -0.23634 C -0.50885 -0.2412 -0.51328 -0.2412 -0.5164 -0.2412 C -0.51992 -0.2412 -0.52382 -0.2412 -0.52591 -0.24653 C -0.53255 -0.24653 -0.54479 -0.25671 -0.54479 -0.25162 C -0.5345 -0.2669 -0.54336 -0.2669 -0.51992 -0.27176 C -0.51849 -0.27176 -0.5164 -0.27176 -0.51432 -0.27176 L -0.52942 -0.27176 " pathEditMode="relative" rAng="0" ptsTypes="AAAAAAAAAAAAAAAAAAA">
                                      <p:cBhvr>
                                        <p:cTn id="6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40" y="-1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1791EE5-199C-468B-BCB9-FFB6E0FD59A3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B273CD34-F4F0-4D0B-9B7C-4C782FD137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211D244-92C2-4445-A093-65D9BF07D74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5</Words>
  <Application>Microsoft Office PowerPoint</Application>
  <PresentationFormat>Widescreen</PresentationFormat>
  <Paragraphs>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37</cp:revision>
  <dcterms:created xsi:type="dcterms:W3CDTF">2025-11-03T12:14:17Z</dcterms:created>
  <dcterms:modified xsi:type="dcterms:W3CDTF">2025-11-05T21:47:43Z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