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206" y="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3FA4B-D7CE-4DCA-A5C3-501407E072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5B415-4542-480F-A4C4-644B52750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889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FF56-5AA8-4F8C-AA75-0B839BF1776E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97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6CC89-5114-4566-AA19-8FE675B3E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7C657A4-263B-4B95-A0EA-12C54CD3F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DFADC7-3AF2-4A91-A109-7C0D416FD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2A72EF-69B3-4813-98C9-15A31EB7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06AEB5-2080-4A28-B124-18AB1D3B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371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D7E7C-3F33-448F-B76D-F379B3A31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D1A4C5C-71AB-4ED7-8CB0-6A7253846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499896-54DA-4AFD-A3C8-DB097859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C139D96-DF32-4F90-A812-A88FABB5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52E66D-DBE4-4FDE-8E3E-45B46AD1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94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DCBFB5F-434D-4954-AEDC-CBA016FE4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2F02C4B-F328-4442-A4D2-FD13D1098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0A85B8-A17F-4CF9-B1E9-FCB230BB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0D7569-4A03-470A-8782-2630F899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253CAB9-2FC5-403D-BAAF-961B4A310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774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EC709-F10F-4EB0-8492-7E1981EFD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D4E4F77-7F41-4EA2-A7AD-54AB44BE4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181C4C-5EDB-4087-B42B-4E3DBDE4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3C326A6-8E2E-4E3F-89FD-75E131852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DBC9F6C-2BBE-438B-9414-8CC32FB7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189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E4FB8-C0C0-4D6C-A455-5138369C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CB4C8-B595-46DF-A058-9DA8C0905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C519D2-954C-40F7-9A9D-35E655E4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C1B56B1-3191-4262-8B65-70A6D8C5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41B625-D9DE-4690-AAD6-F36896A3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92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644DC-41F6-42F5-B5AD-D85496183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7C1690-8595-4FD3-989F-6FE211562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BB41E32-D1BF-4350-BA98-7B827DC31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F5FF824-11BC-4224-801C-D9B6D871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B0B22C6-A8C0-4BCE-92E7-E10517B8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A01B7FD-3A52-4A89-9B2E-6B01FDC0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1204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9878E-F168-49EE-BC4B-D3995AB8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3F2F436-38E1-4BFF-A748-6719EB5EE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335CE7-B6AD-42C3-A159-38158A151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C342151-75C4-4010-886B-1B1298ADE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EEC633A-6335-40A4-A3A9-E52AF2281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9F0089C-D352-4208-8D22-1E7DB185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72EFD70-F2E1-4513-93E3-5D7888D59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52FBCA9-F6B8-46A2-94D4-4CA9BDB8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694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3AF14-701F-4FE1-90D1-47B7B089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ECA812E-0E08-4E42-BB99-18C49532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0B588B5-4AC2-46E3-9269-5BE672EDA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4F9B5BC-B573-4AFA-A25C-1ABB9137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913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49DBC8-49EB-432C-A92C-CBC78B562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A47B9CB-FDA0-462B-8FB8-C8FB8089B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D1D3890-587E-40D0-8916-5CB65C414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37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2C774-7F2E-4CB2-B719-3E17E8AF0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E9E28C-494C-4705-8C39-D29B940D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0A9F5FE-E79C-436D-95DF-FDF4FA45B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3ACE83F-5F50-4BB5-93D8-513FD566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A71AC84-0ABD-4E27-AAF7-76019C257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AEB963E-9FCC-4C78-ADC2-1EC7BF9C2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44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50143-C90A-480D-AAC0-8F5C6678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9FFD989-A451-4BDB-B771-5041B92F7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F4E0E86-47F6-4B87-876D-95787CFF0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07D2386-9015-428E-A4C2-B592893AD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EE6ABC-77A0-483A-ADF7-8C5221D9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0574589-1148-4C95-9FBF-D263547C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740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D474E46-FAC1-4FF5-8878-9D6C9DFA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630BFC2-C6CA-43B9-85BD-DF26FAE9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200FCBB-0BDF-4F8A-9EE8-0DA1A35F6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AF28B6-1FEF-4D25-B68B-D75A985D0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C71CF3-4277-4C4F-BEA1-89D4BF9A9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CD512-676E-4C03-A275-C261A106A0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09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3A2DFFD3-3406-4E75-AE97-DB13F02AD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2F4BCA-D4FD-4792-AA50-37A99F428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9208" y="1854657"/>
            <a:ext cx="3129218" cy="4693826"/>
          </a:xfrm>
          <a:prstGeom prst="rect">
            <a:avLst/>
          </a:prstGeom>
          <a:effectLst>
            <a:glow rad="38100">
              <a:schemeClr val="tx1"/>
            </a:glow>
          </a:effectLst>
        </p:spPr>
      </p:pic>
      <p:sp>
        <p:nvSpPr>
          <p:cNvPr id="9" name="Freeform 9"/>
          <p:cNvSpPr/>
          <p:nvPr/>
        </p:nvSpPr>
        <p:spPr>
          <a:xfrm>
            <a:off x="11616676" y="548895"/>
            <a:ext cx="138249" cy="155177"/>
          </a:xfrm>
          <a:custGeom>
            <a:avLst/>
            <a:gdLst/>
            <a:ahLst/>
            <a:cxnLst/>
            <a:rect l="l" t="t" r="r" b="b"/>
            <a:pathLst>
              <a:path w="207373" h="232766">
                <a:moveTo>
                  <a:pt x="0" y="0"/>
                </a:moveTo>
                <a:lnTo>
                  <a:pt x="207373" y="0"/>
                </a:lnTo>
                <a:lnTo>
                  <a:pt x="207373" y="232766"/>
                </a:lnTo>
                <a:lnTo>
                  <a:pt x="0" y="2327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sz="1200"/>
          </a:p>
        </p:txBody>
      </p:sp>
      <p:grpSp>
        <p:nvGrpSpPr>
          <p:cNvPr id="10" name="Group 10"/>
          <p:cNvGrpSpPr/>
          <p:nvPr/>
        </p:nvGrpSpPr>
        <p:grpSpPr>
          <a:xfrm>
            <a:off x="425228" y="463021"/>
            <a:ext cx="6101799" cy="6088303"/>
            <a:chOff x="0" y="0"/>
            <a:chExt cx="2430674" cy="242529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0674" cy="2425298"/>
            </a:xfrm>
            <a:custGeom>
              <a:avLst/>
              <a:gdLst/>
              <a:ahLst/>
              <a:cxnLst/>
              <a:rect l="l" t="t" r="r" b="b"/>
              <a:pathLst>
                <a:path w="2430674" h="2425298">
                  <a:moveTo>
                    <a:pt x="8459" y="0"/>
                  </a:moveTo>
                  <a:lnTo>
                    <a:pt x="2422215" y="0"/>
                  </a:lnTo>
                  <a:cubicBezTo>
                    <a:pt x="2424458" y="0"/>
                    <a:pt x="2426610" y="891"/>
                    <a:pt x="2428196" y="2477"/>
                  </a:cubicBezTo>
                  <a:cubicBezTo>
                    <a:pt x="2429782" y="4064"/>
                    <a:pt x="2430674" y="6215"/>
                    <a:pt x="2430674" y="8459"/>
                  </a:cubicBezTo>
                  <a:lnTo>
                    <a:pt x="2430674" y="2416840"/>
                  </a:lnTo>
                  <a:cubicBezTo>
                    <a:pt x="2430674" y="2419083"/>
                    <a:pt x="2429782" y="2421235"/>
                    <a:pt x="2428196" y="2422821"/>
                  </a:cubicBezTo>
                  <a:cubicBezTo>
                    <a:pt x="2426610" y="2424407"/>
                    <a:pt x="2424458" y="2425298"/>
                    <a:pt x="2422215" y="2425298"/>
                  </a:cubicBezTo>
                  <a:lnTo>
                    <a:pt x="8459" y="2425298"/>
                  </a:lnTo>
                  <a:cubicBezTo>
                    <a:pt x="6215" y="2425298"/>
                    <a:pt x="4064" y="2424407"/>
                    <a:pt x="2477" y="2422821"/>
                  </a:cubicBezTo>
                  <a:cubicBezTo>
                    <a:pt x="891" y="2421235"/>
                    <a:pt x="0" y="2419083"/>
                    <a:pt x="0" y="2416840"/>
                  </a:cubicBezTo>
                  <a:lnTo>
                    <a:pt x="0" y="8459"/>
                  </a:lnTo>
                  <a:cubicBezTo>
                    <a:pt x="0" y="6215"/>
                    <a:pt x="891" y="4064"/>
                    <a:pt x="2477" y="2477"/>
                  </a:cubicBezTo>
                  <a:cubicBezTo>
                    <a:pt x="4064" y="891"/>
                    <a:pt x="6215" y="0"/>
                    <a:pt x="8459" y="0"/>
                  </a:cubicBezTo>
                  <a:close/>
                </a:path>
              </a:pathLst>
            </a:custGeom>
            <a:grpFill/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809"/>
              <a:ext cx="2415209" cy="2414489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9"/>
                </a:lnSpc>
              </a:pPr>
              <a:endParaRPr sz="1200"/>
            </a:p>
          </p:txBody>
        </p:sp>
      </p:grpSp>
      <p:sp>
        <p:nvSpPr>
          <p:cNvPr id="13" name="AutoShape 13"/>
          <p:cNvSpPr/>
          <p:nvPr/>
        </p:nvSpPr>
        <p:spPr>
          <a:xfrm>
            <a:off x="1270172" y="494076"/>
            <a:ext cx="17138" cy="608830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4" name="AutoShape 14"/>
          <p:cNvSpPr/>
          <p:nvPr/>
        </p:nvSpPr>
        <p:spPr>
          <a:xfrm>
            <a:off x="434223" y="1160409"/>
            <a:ext cx="610179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5" name="AutoShape 15"/>
          <p:cNvSpPr/>
          <p:nvPr/>
        </p:nvSpPr>
        <p:spPr>
          <a:xfrm>
            <a:off x="2576020" y="494221"/>
            <a:ext cx="17138" cy="608830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6" name="AutoShape 16"/>
          <p:cNvSpPr/>
          <p:nvPr/>
        </p:nvSpPr>
        <p:spPr>
          <a:xfrm>
            <a:off x="3903330" y="494269"/>
            <a:ext cx="17138" cy="608830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7" name="AutoShape 17"/>
          <p:cNvSpPr/>
          <p:nvPr/>
        </p:nvSpPr>
        <p:spPr>
          <a:xfrm>
            <a:off x="5249925" y="494317"/>
            <a:ext cx="17138" cy="608830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8" name="AutoShape 18"/>
          <p:cNvSpPr/>
          <p:nvPr/>
        </p:nvSpPr>
        <p:spPr>
          <a:xfrm>
            <a:off x="434223" y="2427209"/>
            <a:ext cx="610179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9" name="AutoShape 19"/>
          <p:cNvSpPr/>
          <p:nvPr/>
        </p:nvSpPr>
        <p:spPr>
          <a:xfrm>
            <a:off x="434223" y="3704188"/>
            <a:ext cx="610179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20" name="AutoShape 20"/>
          <p:cNvSpPr/>
          <p:nvPr/>
        </p:nvSpPr>
        <p:spPr>
          <a:xfrm>
            <a:off x="434223" y="5113473"/>
            <a:ext cx="610179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38" name="TextBox 38"/>
          <p:cNvSpPr txBox="1"/>
          <p:nvPr/>
        </p:nvSpPr>
        <p:spPr>
          <a:xfrm>
            <a:off x="663444" y="5078140"/>
            <a:ext cx="460639" cy="113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en-US" sz="6922">
                <a:solidFill>
                  <a:srgbClr val="0A0908"/>
                </a:solidFill>
                <a:latin typeface="Aesthetic color"/>
              </a:rPr>
              <a:t>Г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929719" y="2960571"/>
            <a:ext cx="1511904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1937" spc="-176" dirty="0">
                <a:solidFill>
                  <a:srgbClr val="0A0908"/>
                </a:solidFill>
                <a:latin typeface="Aesthetic color"/>
              </a:rPr>
              <a:t>1) 2 Б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629722" y="2900267"/>
            <a:ext cx="53800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7"/>
              </a:lnSpc>
            </a:pPr>
            <a:r>
              <a:rPr lang="en-US" sz="2007" spc="-182" dirty="0">
                <a:solidFill>
                  <a:srgbClr val="0A0908"/>
                </a:solidFill>
                <a:latin typeface="Aesthetic color"/>
              </a:rPr>
              <a:t>5) 2 А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421998" y="4292933"/>
            <a:ext cx="52734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965" spc="-179">
                <a:solidFill>
                  <a:srgbClr val="0A0908"/>
                </a:solidFill>
                <a:latin typeface="Aesthetic color"/>
              </a:rPr>
              <a:t>9) 4 Б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579836" y="4330621"/>
            <a:ext cx="669510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13) 3 А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49778" y="271590"/>
            <a:ext cx="421553" cy="98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1"/>
              </a:lnSpc>
            </a:pPr>
            <a:r>
              <a:rPr lang="en-US" sz="5822" dirty="0">
                <a:solidFill>
                  <a:srgbClr val="0A0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036247" y="271590"/>
            <a:ext cx="422227" cy="95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1"/>
              </a:lnSpc>
            </a:pPr>
            <a:r>
              <a:rPr lang="en-US" sz="5822" dirty="0">
                <a:solidFill>
                  <a:srgbClr val="0A0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22958" y="258965"/>
            <a:ext cx="421553" cy="95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1"/>
              </a:lnSpc>
            </a:pPr>
            <a:r>
              <a:rPr lang="en-US" sz="5822" dirty="0">
                <a:solidFill>
                  <a:srgbClr val="0A0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563954" y="250466"/>
            <a:ext cx="421553" cy="95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1"/>
              </a:lnSpc>
            </a:pPr>
            <a:r>
              <a:rPr lang="en-US" sz="5822" dirty="0">
                <a:solidFill>
                  <a:srgbClr val="0A0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67759" y="1020401"/>
            <a:ext cx="562635" cy="113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en-US" sz="6922">
                <a:solidFill>
                  <a:srgbClr val="0A0908"/>
                </a:solidFill>
                <a:latin typeface="Aesthetic color"/>
              </a:rPr>
              <a:t>А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11987" y="2289047"/>
            <a:ext cx="563551" cy="113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en-US" sz="6922">
                <a:solidFill>
                  <a:srgbClr val="0A0908"/>
                </a:solidFill>
                <a:latin typeface="Aesthetic color"/>
              </a:rPr>
              <a:t>Б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13762" y="3668855"/>
            <a:ext cx="560002" cy="113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en-US" sz="6922">
                <a:solidFill>
                  <a:srgbClr val="0A0908"/>
                </a:solidFill>
                <a:latin typeface="Aesthetic color"/>
              </a:rPr>
              <a:t>В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439926" y="3261521"/>
            <a:ext cx="560181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2) 3 Г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439925" y="3573163"/>
            <a:ext cx="544831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3) 4 А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439926" y="3865100"/>
            <a:ext cx="564515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4) 1 В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630079" y="3196180"/>
            <a:ext cx="58674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6) 3 В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653098" y="3485804"/>
            <a:ext cx="576579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7) 4 Г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8653098" y="3778941"/>
            <a:ext cx="599597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8) 1 А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395238" y="4589062"/>
            <a:ext cx="615719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10) </a:t>
            </a:r>
            <a:r>
              <a:rPr lang="uk-UA" sz="1939" spc="-176" dirty="0">
                <a:solidFill>
                  <a:srgbClr val="0A0908"/>
                </a:solidFill>
                <a:latin typeface="Aesthetic color"/>
              </a:rPr>
              <a:t>2</a:t>
            </a: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 Г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385872" y="4894899"/>
            <a:ext cx="608965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11)1 Б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366186" y="5200737"/>
            <a:ext cx="66927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12) 3 Б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8579836" y="4624723"/>
            <a:ext cx="672859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14) 4 В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8584993" y="4907349"/>
            <a:ext cx="708043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15) 1 Г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8580073" y="5188037"/>
            <a:ext cx="66927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16) 2 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FABE92-7739-4D5E-BF85-5338A5EFD7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19" y="3342740"/>
            <a:ext cx="3129218" cy="312921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A62FF5C-A14D-45C2-8BFE-9E4DCCB87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5733" y="1167195"/>
            <a:ext cx="1160409" cy="1160409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26E0E5A5-ED71-4FAD-AAC0-C3FE389DBA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52" y="1064899"/>
            <a:ext cx="1362310" cy="136231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67D47CE-A8AC-40E7-939C-FF3B59153B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88" y="1244822"/>
            <a:ext cx="1190883" cy="119088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78766A94-23FB-437C-81C1-522987CA3E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91" y="1031704"/>
            <a:ext cx="1425645" cy="142564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334BFA7F-2899-42D7-B062-BCC380366E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39" y="2433749"/>
            <a:ext cx="1244822" cy="1244822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3BC3F42-E1C6-4641-BB9F-03B5F3DF34C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9" r="15462"/>
          <a:stretch/>
        </p:blipFill>
        <p:spPr>
          <a:xfrm>
            <a:off x="2465151" y="2427209"/>
            <a:ext cx="1373266" cy="138290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BAE44C40-9311-4710-BECE-EC60C81E2C4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941" l="9961" r="91895">
                        <a14:foregroundMark x1="91113" y1="27734" x2="91895" y2="27246"/>
                        <a14:foregroundMark x1="66992" y1="19824" x2="66699" y2="20410"/>
                        <a14:foregroundMark x1="74609" y1="17578" x2="75098" y2="18457"/>
                        <a14:foregroundMark x1="81543" y1="11035" x2="82031" y2="12109"/>
                        <a14:foregroundMark x1="65234" y1="10645" x2="65527" y2="12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6"/>
          <a:stretch/>
        </p:blipFill>
        <p:spPr>
          <a:xfrm>
            <a:off x="2608006" y="3600591"/>
            <a:ext cx="1395372" cy="158413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F6083AC7-0B2A-47C2-9545-99DF6D94D2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1471" y="2452383"/>
            <a:ext cx="1241626" cy="1241626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161C03DA-278B-4E24-A6CB-68D8449B9D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17" y="5129922"/>
            <a:ext cx="1497907" cy="1497907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DBD11E4F-1258-4029-8450-6E71D8EC7D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84" y="3787671"/>
            <a:ext cx="1342251" cy="134225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8ADB34FF-6ACB-49D4-B974-2B8A7DBCD1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25" y="5148807"/>
            <a:ext cx="1381106" cy="1381106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E3116CC9-DA16-4313-8063-C419E6D307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84" y="2450511"/>
            <a:ext cx="1339128" cy="1339128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E1BFFF04-D086-493E-88C7-E5E134058C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412" y="3832447"/>
            <a:ext cx="1114688" cy="1114688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171E6CAF-516F-457F-9BC7-8EB4FB9DD30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56" y="5046101"/>
            <a:ext cx="1576958" cy="1576958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FA27F37E-2355-4A4A-9CC3-6D0E15ECC37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92" y="3947272"/>
            <a:ext cx="1166201" cy="116620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F363A5A0-5BB3-49C7-9929-212A1A51062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b="13381"/>
          <a:stretch/>
        </p:blipFill>
        <p:spPr>
          <a:xfrm>
            <a:off x="5312197" y="5158239"/>
            <a:ext cx="1432003" cy="140326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F0EACB1-2418-4F5D-81BE-F382A4E288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36" y="1154039"/>
            <a:ext cx="1247738" cy="1247738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5FF298FB-F2C4-4D62-8064-6E68C6176FC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43" y="1196365"/>
            <a:ext cx="1279003" cy="1279003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D8CF6BFB-85D0-4CDB-8F59-992D9E2C25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6601" y="1085989"/>
            <a:ext cx="1442688" cy="1442688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86874D45-F1F2-47A4-8740-90D6451E02C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06" y="1161032"/>
            <a:ext cx="1247738" cy="1247738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84F712A-5ADB-4CAC-A8AA-8F81CC5EAB4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3" y="2487651"/>
            <a:ext cx="1247738" cy="1247738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9572EFF7-6CEB-46B3-B888-307A0B71BE5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7830" r="13021" b="10781"/>
          <a:stretch/>
        </p:blipFill>
        <p:spPr>
          <a:xfrm>
            <a:off x="2679098" y="2500307"/>
            <a:ext cx="1131524" cy="1170195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8479B342-8B96-48BC-B850-C5BC2C371B6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47" y="2403066"/>
            <a:ext cx="1247738" cy="1247738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B1560E2B-E1A3-4A49-AC8B-80322279189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85" y="2462924"/>
            <a:ext cx="1247738" cy="1247738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DB2E0090-E336-4EB4-B5E8-23A4E0D0EE8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68" y="3810373"/>
            <a:ext cx="1247738" cy="1247738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247945F2-A420-4E05-A06D-C04288340BE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r="9510" b="6722"/>
          <a:stretch/>
        </p:blipFill>
        <p:spPr>
          <a:xfrm>
            <a:off x="2534257" y="3648750"/>
            <a:ext cx="1395372" cy="1503275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33CCD3CF-1EAB-48D3-AE32-78A7C8FA3C7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61" y="3815647"/>
            <a:ext cx="1247738" cy="1247738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DD8D2A2-B6F5-4855-A242-34B319A23B93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t="5336" r="9441" b="1989"/>
          <a:stretch/>
        </p:blipFill>
        <p:spPr>
          <a:xfrm>
            <a:off x="5204690" y="3734968"/>
            <a:ext cx="1328687" cy="149356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66207876-3971-4F63-A5B2-0E8A458911A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6641" r="12589"/>
          <a:stretch/>
        </p:blipFill>
        <p:spPr>
          <a:xfrm>
            <a:off x="1257713" y="5117528"/>
            <a:ext cx="1346611" cy="1568448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7B8D8147-DE2B-403B-B488-F9F4420904D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79" y="5252097"/>
            <a:ext cx="1247738" cy="1247738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CD9E6C60-EAA1-43FE-A3C6-D436110B80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77" y="5265304"/>
            <a:ext cx="1247738" cy="1247738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33FE5787-FDC3-4EF1-9D51-27B9FEEB319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38" y="5215674"/>
            <a:ext cx="1247738" cy="1247738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1CAB405A-E6BD-4712-A8D3-09D2F3BC4BD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248" y="431725"/>
            <a:ext cx="786657" cy="825436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18BC303F-2DFF-4CB8-BCED-BA7A82DC53D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83" y="3600803"/>
            <a:ext cx="3129219" cy="2598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A40FE4E-335B-4E66-A263-6236F5DC245F}"/>
</file>

<file path=customXml/itemProps2.xml><?xml version="1.0" encoding="utf-8"?>
<ds:datastoreItem xmlns:ds="http://schemas.openxmlformats.org/officeDocument/2006/customXml" ds:itemID="{F0591177-62CC-454F-BBE2-74568CB2B195}"/>
</file>

<file path=customXml/itemProps3.xml><?xml version="1.0" encoding="utf-8"?>
<ds:datastoreItem xmlns:ds="http://schemas.openxmlformats.org/officeDocument/2006/customXml" ds:itemID="{E3AC8B10-3523-45CE-9C64-BBF890CBF1EA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71</Words>
  <Application>Microsoft Office PowerPoint</Application>
  <PresentationFormat>Широкий екран</PresentationFormat>
  <Paragraphs>25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Aesthetic color</vt:lpstr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2025-10-08T10:50:21Z</dcterms:created>
  <dcterms:modified xsi:type="dcterms:W3CDTF">2025-11-05T20:45:47Z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