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49E54C-8A99-2A06-4B5F-833C5F6F47A5}" v="88" dt="2025-11-06T10:08:58.901"/>
    <p1510:client id="{DFD02151-C277-DE7B-F029-E40C1D30EDBB}" v="9" dt="2025-11-06T10:11:27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4C49E54C-8A99-2A06-4B5F-833C5F6F47A5}"/>
    <pc:docChg chg="modSld">
      <pc:chgData name="somovaasya3" userId="S::somovaasya3_gmail.com#ext#@slideedu.onmicrosoft.com::05b36399-d501-4a7b-87fd-615099445ab5" providerId="AD" clId="Web-{4C49E54C-8A99-2A06-4B5F-833C5F6F47A5}" dt="2025-11-06T10:08:58.901" v="87" actId="1076"/>
      <pc:docMkLst>
        <pc:docMk/>
      </pc:docMkLst>
      <pc:sldChg chg="delSp modSp delAnim">
        <pc:chgData name="somovaasya3" userId="S::somovaasya3_gmail.com#ext#@slideedu.onmicrosoft.com::05b36399-d501-4a7b-87fd-615099445ab5" providerId="AD" clId="Web-{4C49E54C-8A99-2A06-4B5F-833C5F6F47A5}" dt="2025-11-06T10:08:58.901" v="87" actId="1076"/>
        <pc:sldMkLst>
          <pc:docMk/>
          <pc:sldMk cId="1288637004" sldId="258"/>
        </pc:sldMkLst>
        <pc:grpChg chg="mod">
          <ac:chgData name="somovaasya3" userId="S::somovaasya3_gmail.com#ext#@slideedu.onmicrosoft.com::05b36399-d501-4a7b-87fd-615099445ab5" providerId="AD" clId="Web-{4C49E54C-8A99-2A06-4B5F-833C5F6F47A5}" dt="2025-11-06T10:06:27.162" v="44" actId="1076"/>
          <ac:grpSpMkLst>
            <pc:docMk/>
            <pc:sldMk cId="1288637004" sldId="258"/>
            <ac:grpSpMk id="3" creationId="{A82C3F7C-FD16-FC76-85DC-1E28ECB29D32}"/>
          </ac:grpSpMkLst>
        </pc:grpChg>
        <pc:grpChg chg="mod">
          <ac:chgData name="somovaasya3" userId="S::somovaasya3_gmail.com#ext#@slideedu.onmicrosoft.com::05b36399-d501-4a7b-87fd-615099445ab5" providerId="AD" clId="Web-{4C49E54C-8A99-2A06-4B5F-833C5F6F47A5}" dt="2025-11-06T10:07:36.118" v="69" actId="1076"/>
          <ac:grpSpMkLst>
            <pc:docMk/>
            <pc:sldMk cId="1288637004" sldId="258"/>
            <ac:grpSpMk id="4" creationId="{1D669E36-AE14-F9E4-7714-DC65E288475F}"/>
          </ac:grpSpMkLst>
        </pc:grpChg>
        <pc:grpChg chg="del mod">
          <ac:chgData name="somovaasya3" userId="S::somovaasya3_gmail.com#ext#@slideedu.onmicrosoft.com::05b36399-d501-4a7b-87fd-615099445ab5" providerId="AD" clId="Web-{4C49E54C-8A99-2A06-4B5F-833C5F6F47A5}" dt="2025-11-06T10:07:15.961" v="62"/>
          <ac:grpSpMkLst>
            <pc:docMk/>
            <pc:sldMk cId="1288637004" sldId="258"/>
            <ac:grpSpMk id="9" creationId="{E2AE4513-746C-AA0D-56A5-761971DA253A}"/>
          </ac:grpSpMkLst>
        </pc:grpChg>
        <pc:grpChg chg="del mod">
          <ac:chgData name="somovaasya3" userId="S::somovaasya3_gmail.com#ext#@slideedu.onmicrosoft.com::05b36399-d501-4a7b-87fd-615099445ab5" providerId="AD" clId="Web-{4C49E54C-8A99-2A06-4B5F-833C5F6F47A5}" dt="2025-11-06T10:07:15.258" v="61"/>
          <ac:grpSpMkLst>
            <pc:docMk/>
            <pc:sldMk cId="1288637004" sldId="258"/>
            <ac:grpSpMk id="10" creationId="{9FE3B4AE-BD43-968A-0F2A-4B4E8BEE13D2}"/>
          </ac:grpSpMkLst>
        </pc:grpChg>
        <pc:grpChg chg="mod">
          <ac:chgData name="somovaasya3" userId="S::somovaasya3_gmail.com#ext#@slideedu.onmicrosoft.com::05b36399-d501-4a7b-87fd-615099445ab5" providerId="AD" clId="Web-{4C49E54C-8A99-2A06-4B5F-833C5F6F47A5}" dt="2025-11-06T10:06:27.162" v="40" actId="1076"/>
          <ac:grpSpMkLst>
            <pc:docMk/>
            <pc:sldMk cId="1288637004" sldId="258"/>
            <ac:grpSpMk id="26" creationId="{D07E067C-0CFE-4473-57E4-6BA5B475D2A3}"/>
          </ac:grpSpMkLst>
        </pc:grpChg>
        <pc:grpChg chg="mod">
          <ac:chgData name="somovaasya3" userId="S::somovaasya3_gmail.com#ext#@slideedu.onmicrosoft.com::05b36399-d501-4a7b-87fd-615099445ab5" providerId="AD" clId="Web-{4C49E54C-8A99-2A06-4B5F-833C5F6F47A5}" dt="2025-11-06T10:06:27.162" v="39" actId="1076"/>
          <ac:grpSpMkLst>
            <pc:docMk/>
            <pc:sldMk cId="1288637004" sldId="258"/>
            <ac:grpSpMk id="27" creationId="{8E1B149E-BBA1-3AE9-44C4-231A2933392D}"/>
          </ac:grpSpMkLst>
        </pc:grpChg>
        <pc:grpChg chg="mod">
          <ac:chgData name="somovaasya3" userId="S::somovaasya3_gmail.com#ext#@slideedu.onmicrosoft.com::05b36399-d501-4a7b-87fd-615099445ab5" providerId="AD" clId="Web-{4C49E54C-8A99-2A06-4B5F-833C5F6F47A5}" dt="2025-11-06T10:06:27.162" v="38" actId="1076"/>
          <ac:grpSpMkLst>
            <pc:docMk/>
            <pc:sldMk cId="1288637004" sldId="258"/>
            <ac:grpSpMk id="30" creationId="{7D104818-2585-395F-36BE-E557D9FD712E}"/>
          </ac:grpSpMkLst>
        </pc:grpChg>
        <pc:grpChg chg="mod">
          <ac:chgData name="somovaasya3" userId="S::somovaasya3_gmail.com#ext#@slideedu.onmicrosoft.com::05b36399-d501-4a7b-87fd-615099445ab5" providerId="AD" clId="Web-{4C49E54C-8A99-2A06-4B5F-833C5F6F47A5}" dt="2025-11-06T10:06:27.162" v="37" actId="1076"/>
          <ac:grpSpMkLst>
            <pc:docMk/>
            <pc:sldMk cId="1288637004" sldId="258"/>
            <ac:grpSpMk id="31" creationId="{B7A46834-2736-8849-DF11-D682A76B91B9}"/>
          </ac:grpSpMkLst>
        </pc:grpChg>
        <pc:grpChg chg="mod">
          <ac:chgData name="somovaasya3" userId="S::somovaasya3_gmail.com#ext#@slideedu.onmicrosoft.com::05b36399-d501-4a7b-87fd-615099445ab5" providerId="AD" clId="Web-{4C49E54C-8A99-2A06-4B5F-833C5F6F47A5}" dt="2025-11-06T10:08:21.541" v="77" actId="1076"/>
          <ac:grpSpMkLst>
            <pc:docMk/>
            <pc:sldMk cId="1288637004" sldId="258"/>
            <ac:grpSpMk id="32" creationId="{7A18C9AE-4FAA-389B-1B0C-D6EDAB8D2B3F}"/>
          </ac:grpSpMkLst>
        </pc:grpChg>
        <pc:grpChg chg="mod">
          <ac:chgData name="somovaasya3" userId="S::somovaasya3_gmail.com#ext#@slideedu.onmicrosoft.com::05b36399-d501-4a7b-87fd-615099445ab5" providerId="AD" clId="Web-{4C49E54C-8A99-2A06-4B5F-833C5F6F47A5}" dt="2025-11-06T10:08:26.228" v="78" actId="1076"/>
          <ac:grpSpMkLst>
            <pc:docMk/>
            <pc:sldMk cId="1288637004" sldId="258"/>
            <ac:grpSpMk id="33" creationId="{673E8635-0464-CADA-5D85-C975D3F00B91}"/>
          </ac:grpSpMkLst>
        </pc:grpChg>
        <pc:grpChg chg="mod">
          <ac:chgData name="somovaasya3" userId="S::somovaasya3_gmail.com#ext#@slideedu.onmicrosoft.com::05b36399-d501-4a7b-87fd-615099445ab5" providerId="AD" clId="Web-{4C49E54C-8A99-2A06-4B5F-833C5F6F47A5}" dt="2025-11-06T10:08:49.932" v="84" actId="1076"/>
          <ac:grpSpMkLst>
            <pc:docMk/>
            <pc:sldMk cId="1288637004" sldId="258"/>
            <ac:grpSpMk id="46" creationId="{A0948E24-F89F-049D-C753-D854102AB385}"/>
          </ac:grpSpMkLst>
        </pc:grpChg>
        <pc:grpChg chg="mod">
          <ac:chgData name="somovaasya3" userId="S::somovaasya3_gmail.com#ext#@slideedu.onmicrosoft.com::05b36399-d501-4a7b-87fd-615099445ab5" providerId="AD" clId="Web-{4C49E54C-8A99-2A06-4B5F-833C5F6F47A5}" dt="2025-11-06T10:08:50.589" v="85" actId="1076"/>
          <ac:grpSpMkLst>
            <pc:docMk/>
            <pc:sldMk cId="1288637004" sldId="258"/>
            <ac:grpSpMk id="50" creationId="{A2D640F0-6F6A-5D15-1B39-EBB26BD39A71}"/>
          </ac:grpSpMkLst>
        </pc:grpChg>
        <pc:grpChg chg="mod">
          <ac:chgData name="somovaasya3" userId="S::somovaasya3_gmail.com#ext#@slideedu.onmicrosoft.com::05b36399-d501-4a7b-87fd-615099445ab5" providerId="AD" clId="Web-{4C49E54C-8A99-2A06-4B5F-833C5F6F47A5}" dt="2025-11-06T10:08:35.369" v="81" actId="1076"/>
          <ac:grpSpMkLst>
            <pc:docMk/>
            <pc:sldMk cId="1288637004" sldId="258"/>
            <ac:grpSpMk id="54" creationId="{A0E555A9-74A1-B35F-501F-9C3FA39EE58E}"/>
          </ac:grpSpMkLst>
        </pc:grpChg>
        <pc:grpChg chg="mod">
          <ac:chgData name="somovaasya3" userId="S::somovaasya3_gmail.com#ext#@slideedu.onmicrosoft.com::05b36399-d501-4a7b-87fd-615099445ab5" providerId="AD" clId="Web-{4C49E54C-8A99-2A06-4B5F-833C5F6F47A5}" dt="2025-11-06T10:08:58.901" v="87" actId="1076"/>
          <ac:grpSpMkLst>
            <pc:docMk/>
            <pc:sldMk cId="1288637004" sldId="258"/>
            <ac:grpSpMk id="57" creationId="{B9E425D2-2B03-290E-F519-E5851993DA00}"/>
          </ac:grpSpMkLst>
        </pc:grpChg>
        <pc:picChg chg="mod">
          <ac:chgData name="somovaasya3" userId="S::somovaasya3_gmail.com#ext#@slideedu.onmicrosoft.com::05b36399-d501-4a7b-87fd-615099445ab5" providerId="AD" clId="Web-{4C49E54C-8A99-2A06-4B5F-833C5F6F47A5}" dt="2025-11-06T10:06:48.476" v="57" actId="14100"/>
          <ac:picMkLst>
            <pc:docMk/>
            <pc:sldMk cId="1288637004" sldId="258"/>
            <ac:picMk id="37" creationId="{02AFAB62-EA4E-95D6-1544-0E696D039807}"/>
          </ac:picMkLst>
        </pc:picChg>
        <pc:picChg chg="mod">
          <ac:chgData name="somovaasya3" userId="S::somovaasya3_gmail.com#ext#@slideedu.onmicrosoft.com::05b36399-d501-4a7b-87fd-615099445ab5" providerId="AD" clId="Web-{4C49E54C-8A99-2A06-4B5F-833C5F6F47A5}" dt="2025-11-06T10:07:52.806" v="73" actId="1076"/>
          <ac:picMkLst>
            <pc:docMk/>
            <pc:sldMk cId="1288637004" sldId="258"/>
            <ac:picMk id="41" creationId="{06C473FF-9A51-17FC-2910-B615DF234974}"/>
          </ac:picMkLst>
        </pc:picChg>
        <pc:picChg chg="mod">
          <ac:chgData name="somovaasya3" userId="S::somovaasya3_gmail.com#ext#@slideedu.onmicrosoft.com::05b36399-d501-4a7b-87fd-615099445ab5" providerId="AD" clId="Web-{4C49E54C-8A99-2A06-4B5F-833C5F6F47A5}" dt="2025-11-06T10:07:55.853" v="74" actId="1076"/>
          <ac:picMkLst>
            <pc:docMk/>
            <pc:sldMk cId="1288637004" sldId="258"/>
            <ac:picMk id="59" creationId="{B2D43F6D-9383-35C1-B1CA-DF3684B1477E}"/>
          </ac:picMkLst>
        </pc:picChg>
        <pc:picChg chg="mod">
          <ac:chgData name="somovaasya3" userId="S::somovaasya3_gmail.com#ext#@slideedu.onmicrosoft.com::05b36399-d501-4a7b-87fd-615099445ab5" providerId="AD" clId="Web-{4C49E54C-8A99-2A06-4B5F-833C5F6F47A5}" dt="2025-11-06T10:08:54.151" v="86" actId="1076"/>
          <ac:picMkLst>
            <pc:docMk/>
            <pc:sldMk cId="1288637004" sldId="258"/>
            <ac:picMk id="61" creationId="{6B2FC44E-1870-AE6C-3A8B-50A898477B83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DFD02151-C277-DE7B-F029-E40C1D30EDBB}"/>
    <pc:docChg chg="modSld">
      <pc:chgData name="somovaasya3" userId="S::somovaasya3_gmail.com#ext#@slideedu.onmicrosoft.com::05b36399-d501-4a7b-87fd-615099445ab5" providerId="AD" clId="Web-{DFD02151-C277-DE7B-F029-E40C1D30EDBB}" dt="2025-11-06T10:11:27.979" v="6" actId="1076"/>
      <pc:docMkLst>
        <pc:docMk/>
      </pc:docMkLst>
      <pc:sldChg chg="modSp">
        <pc:chgData name="somovaasya3" userId="S::somovaasya3_gmail.com#ext#@slideedu.onmicrosoft.com::05b36399-d501-4a7b-87fd-615099445ab5" providerId="AD" clId="Web-{DFD02151-C277-DE7B-F029-E40C1D30EDBB}" dt="2025-11-06T10:11:27.979" v="6" actId="1076"/>
        <pc:sldMkLst>
          <pc:docMk/>
          <pc:sldMk cId="1288637004" sldId="258"/>
        </pc:sldMkLst>
        <pc:grpChg chg="mod">
          <ac:chgData name="somovaasya3" userId="S::somovaasya3_gmail.com#ext#@slideedu.onmicrosoft.com::05b36399-d501-4a7b-87fd-615099445ab5" providerId="AD" clId="Web-{DFD02151-C277-DE7B-F029-E40C1D30EDBB}" dt="2025-11-06T10:11:27.979" v="6" actId="1076"/>
          <ac:grpSpMkLst>
            <pc:docMk/>
            <pc:sldMk cId="1288637004" sldId="258"/>
            <ac:grpSpMk id="57" creationId="{B9E425D2-2B03-290E-F519-E5851993DA00}"/>
          </ac:grpSpMkLst>
        </pc:grpChg>
        <pc:picChg chg="mod">
          <ac:chgData name="somovaasya3" userId="S::somovaasya3_gmail.com#ext#@slideedu.onmicrosoft.com::05b36399-d501-4a7b-87fd-615099445ab5" providerId="AD" clId="Web-{DFD02151-C277-DE7B-F029-E40C1D30EDBB}" dt="2025-11-06T10:11:21.651" v="5"/>
          <ac:picMkLst>
            <pc:docMk/>
            <pc:sldMk cId="1288637004" sldId="258"/>
            <ac:picMk id="53" creationId="{AED0242A-24F1-C515-8DE3-5464C06D51B5}"/>
          </ac:picMkLst>
        </pc:picChg>
        <pc:picChg chg="mod">
          <ac:chgData name="somovaasya3" userId="S::somovaasya3_gmail.com#ext#@slideedu.onmicrosoft.com::05b36399-d501-4a7b-87fd-615099445ab5" providerId="AD" clId="Web-{DFD02151-C277-DE7B-F029-E40C1D30EDBB}" dt="2025-11-06T10:11:05.385" v="3" actId="1076"/>
          <ac:picMkLst>
            <pc:docMk/>
            <pc:sldMk cId="1288637004" sldId="258"/>
            <ac:picMk id="56" creationId="{B8E8A088-E81C-4042-2608-8AE8E6F490C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7A51D-AB7E-AABC-33F3-75DB0CBA8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AC8F2E-CCA1-ECD3-F782-ABB67966B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A8B1CE-E8CE-BA14-D400-F96E66067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0BC9-338E-4C97-A1C0-E23F34BC04BB}" type="datetime1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BF72B0-DF75-823F-C106-E72373B0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09083F-F2C7-9CF1-116B-3C8FC27A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73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82E31-E57A-5EA1-0E53-5B213B67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382073-E5CD-9949-1AA2-D2A6919E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68F769-E675-D8BD-542E-EAF4930A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9FEA3-27C9-4F68-985B-7A0B2E73DDDE}" type="datetime1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0C0BE1-0619-9A61-7328-710E8155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5E6FED-3642-AE77-7CBD-1DBE822A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44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99EAF-9ECB-2AC6-3CD6-2C0696374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D7112D-D31F-7FCD-1CEC-068735B1E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506E1-4678-A500-9262-062C68D7D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16FDF-8B34-476C-AEA9-E05BD06F6DA1}" type="datetime1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83FFE2-96C8-A261-7EA3-77848670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8CF853-895C-FCE0-46D2-4264679A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5B146-76E7-F483-B7A5-7DD2F2D57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DD50E9-1D6C-8535-5AD7-11B386200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2DC715-B2C9-E685-6FC1-F3D52E7D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D7C-72DC-4ADE-A5B0-CE3889A8EABD}" type="datetime1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56C7A8-B8B8-897B-7EBC-DC768843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625708-2547-7235-0363-7FC08C13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2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63A5C-DB56-6452-57D1-35109B80C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B259B3-750F-781F-F2A8-6E12D5C60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629214-5DB6-F682-0A5B-C151CB3A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2770-4F5D-444D-8AF9-61691ACBC0D6}" type="datetime1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4B0C28-C8E2-893C-EDC7-EB272728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A2825-9492-3A78-B9AD-16D9CEE2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05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1ED9B-26DA-6A22-4143-5C4A65CC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394F66-EBD8-9841-3210-FAD215157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DB53F2-36E4-491F-6EFC-6FF1844D2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528DED-0CDB-568D-1258-A874697B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49F4-BEF7-43B1-AD32-57A31B3BA840}" type="datetime1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1F0135-1C79-237D-78B4-5E1DB652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CDCA9A-D226-EED7-EC6B-4724A66F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2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42018-1B43-B7FD-E3EA-8F84DBB33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C86DCC-55BB-AE85-7986-27DEC30A8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E53161-D93D-8815-5B06-81D3BE8B2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682911-F1AA-1A8D-C977-78544D7AC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52B81D-70C3-8C6A-EEAF-20181FD1A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AD93C6-C3FE-0A87-1ADF-85E81115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C204-88CA-4A00-A256-C2594E9F5E73}" type="datetime1">
              <a:rPr lang="ru-RU" smtClean="0"/>
              <a:t>06.11.2025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135D63-EAF2-C6C2-0DFC-33AF8A32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7CFF2-F66B-530F-C544-F03E7698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EBB98-EFD8-8A92-63C8-4DA5D496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A38EB5-508B-3FB1-5768-5E432C8B8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836A-C50C-41B8-95EA-9422B1717F01}" type="datetime1">
              <a:rPr lang="ru-RU" smtClean="0"/>
              <a:t>06.11.2025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66E040-0CA3-58D5-2835-CCAE0C7F2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B9F330-88CF-9EA4-C93A-48D9922A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53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61304D-F20E-38F6-CED3-E85EC43A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99D5-5148-4AF4-8E0D-202E7B17F023}" type="datetime1">
              <a:rPr lang="ru-RU" smtClean="0"/>
              <a:t>06.11.2025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146FD8-2A53-EE4C-B80B-A4465F712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AB6B9A-5DF3-42E1-C608-EAA302DE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28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F2420-F5D2-43CE-20CB-B25C53750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BDF859-3974-663F-EACB-FCD6C5DED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B31294-1D53-BCA3-9EB8-49379AD57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C937C9-E7F7-4F8B-BFC1-CAD4F5EF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3BD2-B543-4C12-BD05-F94D0BE9D752}" type="datetime1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2257B4-28A9-14A5-D3D2-E8F1DA7C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7548CD-9375-F880-B7E6-6F14649A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6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522C7-9B3D-5B20-F42C-C9F28DC2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7BBFF7-42FE-CFD7-ED08-BC7E3C0B7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893B7F-4665-E996-A06B-1B9C113DF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87B9DA-7A31-D010-73B0-13C05E8EA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C094-E501-4DBE-9B89-BF2286D7B7DB}" type="datetime1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9FADD1-3136-BB04-F376-6A9A2C8F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75E243-E043-7414-E118-CCF9E411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59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B319B-869D-D967-C031-037711BF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5AF9EC-4797-66F9-CB1D-20357A305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527C98-F1D5-39D8-A5B1-B77A73841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CC62E-EEC4-4A46-B2BF-7431A88349CD}" type="datetime1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1F1444-3E7D-9238-2F08-AB7377720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842127-4D39-2C4C-5F2B-3C4269F73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E1B98-EFAE-44E0-8E42-DDCF1C3BA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3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2AFAB62-EA4E-95D6-1544-0E696D039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" y="30"/>
            <a:ext cx="12319645" cy="6902512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82C3F7C-FD16-FC76-85DC-1E28ECB29D32}"/>
              </a:ext>
            </a:extLst>
          </p:cNvPr>
          <p:cNvGrpSpPr/>
          <p:nvPr/>
        </p:nvGrpSpPr>
        <p:grpSpPr>
          <a:xfrm>
            <a:off x="232352" y="195066"/>
            <a:ext cx="3526971" cy="2066731"/>
            <a:chOff x="1278294" y="1362269"/>
            <a:chExt cx="3526971" cy="2066731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22352575-1083-A90F-2935-6297992F7371}"/>
                </a:ext>
              </a:extLst>
            </p:cNvPr>
            <p:cNvSpPr/>
            <p:nvPr/>
          </p:nvSpPr>
          <p:spPr>
            <a:xfrm>
              <a:off x="1278294" y="1362269"/>
              <a:ext cx="3526971" cy="2066731"/>
            </a:xfrm>
            <a:prstGeom prst="roundRect">
              <a:avLst/>
            </a:prstGeom>
            <a:solidFill>
              <a:srgbClr val="E5E5E5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A453DA4-2315-CBF4-B4C8-AA4E9EDDC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63655" y="1370752"/>
              <a:ext cx="2472319" cy="202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D669E36-AE14-F9E4-7714-DC65E288475F}"/>
              </a:ext>
            </a:extLst>
          </p:cNvPr>
          <p:cNvGrpSpPr/>
          <p:nvPr/>
        </p:nvGrpSpPr>
        <p:grpSpPr>
          <a:xfrm>
            <a:off x="230779" y="179564"/>
            <a:ext cx="3526971" cy="2066731"/>
            <a:chOff x="1286882" y="3552363"/>
            <a:chExt cx="3526971" cy="2066731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7AC1E762-F0A8-6E04-29BE-E4369B5BDF96}"/>
                </a:ext>
              </a:extLst>
            </p:cNvPr>
            <p:cNvGrpSpPr/>
            <p:nvPr/>
          </p:nvGrpSpPr>
          <p:grpSpPr>
            <a:xfrm>
              <a:off x="1286882" y="3552363"/>
              <a:ext cx="3526971" cy="2066731"/>
              <a:chOff x="1286883" y="1343346"/>
              <a:chExt cx="3526971" cy="2066731"/>
            </a:xfrm>
          </p:grpSpPr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1DF46973-5969-1D32-FBD6-637D0F7CB8D5}"/>
                  </a:ext>
                </a:extLst>
              </p:cNvPr>
              <p:cNvSpPr/>
              <p:nvPr/>
            </p:nvSpPr>
            <p:spPr>
              <a:xfrm>
                <a:off x="1286883" y="1343346"/>
                <a:ext cx="3526971" cy="2066731"/>
              </a:xfrm>
              <a:prstGeom prst="roundRect">
                <a:avLst/>
              </a:prstGeom>
              <a:solidFill>
                <a:srgbClr val="E5E5E5"/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269C0F95-845E-14AD-B519-880531DEEF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303543" y="1387829"/>
                <a:ext cx="2050182" cy="16754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08F15C0C-093F-51CD-8BE2-A7E31F02D8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922956" y="4038280"/>
              <a:ext cx="1882214" cy="1538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07E067C-0CFE-4473-57E4-6BA5B475D2A3}"/>
              </a:ext>
            </a:extLst>
          </p:cNvPr>
          <p:cNvGrpSpPr/>
          <p:nvPr/>
        </p:nvGrpSpPr>
        <p:grpSpPr>
          <a:xfrm>
            <a:off x="220952" y="4585316"/>
            <a:ext cx="3526971" cy="2066731"/>
            <a:chOff x="5022341" y="3851469"/>
            <a:chExt cx="3526971" cy="206673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66A1A32-D946-6001-6DD4-A796D7162A0B}"/>
                </a:ext>
              </a:extLst>
            </p:cNvPr>
            <p:cNvSpPr/>
            <p:nvPr/>
          </p:nvSpPr>
          <p:spPr>
            <a:xfrm>
              <a:off x="5022341" y="3851469"/>
              <a:ext cx="3526971" cy="2066731"/>
            </a:xfrm>
            <a:prstGeom prst="roundRect">
              <a:avLst/>
            </a:prstGeom>
            <a:solidFill>
              <a:srgbClr val="E5E5E5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8D34163E-BE7A-EAEF-0F88-336782546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81005" y="3917910"/>
              <a:ext cx="1965592" cy="1980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E1B149E-BBA1-3AE9-44C4-231A2933392D}"/>
              </a:ext>
            </a:extLst>
          </p:cNvPr>
          <p:cNvGrpSpPr/>
          <p:nvPr/>
        </p:nvGrpSpPr>
        <p:grpSpPr>
          <a:xfrm>
            <a:off x="242294" y="4591742"/>
            <a:ext cx="3526971" cy="2066731"/>
            <a:chOff x="4827411" y="4791269"/>
            <a:chExt cx="3526971" cy="2066731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131A3611-5176-275B-BCF4-9F648A6DEBA7}"/>
                </a:ext>
              </a:extLst>
            </p:cNvPr>
            <p:cNvSpPr/>
            <p:nvPr/>
          </p:nvSpPr>
          <p:spPr>
            <a:xfrm>
              <a:off x="4827411" y="4791269"/>
              <a:ext cx="3526971" cy="2066731"/>
            </a:xfrm>
            <a:prstGeom prst="roundRect">
              <a:avLst/>
            </a:prstGeom>
            <a:solidFill>
              <a:srgbClr val="E5E5E5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1A5F8C31-4BE3-3DC8-5776-9E608DF22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39363" y="4857710"/>
              <a:ext cx="1641590" cy="1654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>
              <a:extLst>
                <a:ext uri="{FF2B5EF4-FFF2-40B4-BE49-F238E27FC236}">
                  <a16:creationId xmlns:a16="http://schemas.microsoft.com/office/drawing/2014/main" id="{E5BDC774-A234-82F0-4E90-77A640A6AC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6654897" y="5241204"/>
              <a:ext cx="1557640" cy="1569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D104818-2585-395F-36BE-E557D9FD712E}"/>
              </a:ext>
            </a:extLst>
          </p:cNvPr>
          <p:cNvGrpSpPr/>
          <p:nvPr/>
        </p:nvGrpSpPr>
        <p:grpSpPr>
          <a:xfrm>
            <a:off x="3857403" y="176143"/>
            <a:ext cx="3526971" cy="2113181"/>
            <a:chOff x="5121489" y="1353274"/>
            <a:chExt cx="3526971" cy="211318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4EF40EB3-8058-A29B-DF28-E7DBEB1C0285}"/>
                </a:ext>
              </a:extLst>
            </p:cNvPr>
            <p:cNvSpPr/>
            <p:nvPr/>
          </p:nvSpPr>
          <p:spPr>
            <a:xfrm>
              <a:off x="5121489" y="1362268"/>
              <a:ext cx="3526971" cy="2066731"/>
            </a:xfrm>
            <a:prstGeom prst="roundRect">
              <a:avLst/>
            </a:prstGeom>
            <a:solidFill>
              <a:srgbClr val="E5E5E5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694C0859-1EC3-5681-3BE0-32B249DEE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37474" y="1353274"/>
              <a:ext cx="2113181" cy="2113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B7A46834-2736-8849-DF11-D682A76B91B9}"/>
              </a:ext>
            </a:extLst>
          </p:cNvPr>
          <p:cNvGrpSpPr/>
          <p:nvPr/>
        </p:nvGrpSpPr>
        <p:grpSpPr>
          <a:xfrm>
            <a:off x="3708078" y="185137"/>
            <a:ext cx="3800297" cy="2070620"/>
            <a:chOff x="4762411" y="2302068"/>
            <a:chExt cx="3800297" cy="2070620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9DBFBC75-A1B2-CD16-E0D2-12F9F22276F2}"/>
                </a:ext>
              </a:extLst>
            </p:cNvPr>
            <p:cNvSpPr/>
            <p:nvPr/>
          </p:nvSpPr>
          <p:spPr>
            <a:xfrm>
              <a:off x="4926559" y="2302068"/>
              <a:ext cx="3526971" cy="2066731"/>
            </a:xfrm>
            <a:prstGeom prst="roundRect">
              <a:avLst/>
            </a:prstGeom>
            <a:solidFill>
              <a:srgbClr val="E5E5E5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" name="Picture 12">
              <a:extLst>
                <a:ext uri="{FF2B5EF4-FFF2-40B4-BE49-F238E27FC236}">
                  <a16:creationId xmlns:a16="http://schemas.microsoft.com/office/drawing/2014/main" id="{76F1EF68-EFBC-D33A-EE5C-CE967177E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62411" y="2338415"/>
              <a:ext cx="2034273" cy="2034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2">
              <a:extLst>
                <a:ext uri="{FF2B5EF4-FFF2-40B4-BE49-F238E27FC236}">
                  <a16:creationId xmlns:a16="http://schemas.microsoft.com/office/drawing/2014/main" id="{95E778E7-FB92-E4F1-E0F6-4774EFDBF5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34544" y="2339524"/>
              <a:ext cx="2028164" cy="2028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A18C9AE-4FAA-389B-1B0C-D6EDAB8D2B3F}"/>
              </a:ext>
            </a:extLst>
          </p:cNvPr>
          <p:cNvGrpSpPr/>
          <p:nvPr/>
        </p:nvGrpSpPr>
        <p:grpSpPr>
          <a:xfrm>
            <a:off x="179728" y="2345952"/>
            <a:ext cx="3526971" cy="2143335"/>
            <a:chOff x="8241866" y="1189056"/>
            <a:chExt cx="3526971" cy="214333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DEFE89FA-0A17-26CA-F084-2CC5AA5B6587}"/>
                </a:ext>
              </a:extLst>
            </p:cNvPr>
            <p:cNvSpPr/>
            <p:nvPr/>
          </p:nvSpPr>
          <p:spPr>
            <a:xfrm>
              <a:off x="8241866" y="1228432"/>
              <a:ext cx="3526971" cy="2066731"/>
            </a:xfrm>
            <a:prstGeom prst="roundRect">
              <a:avLst/>
            </a:prstGeom>
            <a:solidFill>
              <a:srgbClr val="E5E5E5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228BB4AD-5EA5-D040-9FA3-EA70CA6CCF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64144" y="1189056"/>
              <a:ext cx="2143335" cy="2143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73E8635-0464-CADA-5D85-C975D3F00B91}"/>
              </a:ext>
            </a:extLst>
          </p:cNvPr>
          <p:cNvGrpSpPr/>
          <p:nvPr/>
        </p:nvGrpSpPr>
        <p:grpSpPr>
          <a:xfrm>
            <a:off x="182503" y="2367363"/>
            <a:ext cx="3526971" cy="2066731"/>
            <a:chOff x="8674248" y="2223283"/>
            <a:chExt cx="3526971" cy="206673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9B1DF6F1-B07A-D3A2-4D09-B67A9A2AA226}"/>
                </a:ext>
              </a:extLst>
            </p:cNvPr>
            <p:cNvSpPr/>
            <p:nvPr/>
          </p:nvSpPr>
          <p:spPr>
            <a:xfrm>
              <a:off x="8674248" y="2223283"/>
              <a:ext cx="3526971" cy="2066731"/>
            </a:xfrm>
            <a:prstGeom prst="roundRect">
              <a:avLst/>
            </a:prstGeom>
            <a:solidFill>
              <a:srgbClr val="E5E5E5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4" name="Picture 14">
              <a:extLst>
                <a:ext uri="{FF2B5EF4-FFF2-40B4-BE49-F238E27FC236}">
                  <a16:creationId xmlns:a16="http://schemas.microsoft.com/office/drawing/2014/main" id="{D86B4585-AB20-8568-162A-08652A223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28437" y="2423358"/>
              <a:ext cx="1676919" cy="1676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>
              <a:extLst>
                <a:ext uri="{FF2B5EF4-FFF2-40B4-BE49-F238E27FC236}">
                  <a16:creationId xmlns:a16="http://schemas.microsoft.com/office/drawing/2014/main" id="{33222DC1-F41A-9B1A-83A8-CD1A14684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26118" y="2408242"/>
              <a:ext cx="1676919" cy="1676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6C473FF-9A51-17FC-2910-B615DF2349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910" y="3109227"/>
            <a:ext cx="3744850" cy="3744850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A0948E24-F89F-049D-C753-D854102AB385}"/>
              </a:ext>
            </a:extLst>
          </p:cNvPr>
          <p:cNvGrpSpPr/>
          <p:nvPr/>
        </p:nvGrpSpPr>
        <p:grpSpPr>
          <a:xfrm>
            <a:off x="3889403" y="2365886"/>
            <a:ext cx="3566469" cy="2109399"/>
            <a:chOff x="3866991" y="2354680"/>
            <a:chExt cx="3566469" cy="210939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2907C72-288B-8380-9321-CAAA4FFA3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66991" y="2354680"/>
              <a:ext cx="3566469" cy="210939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609B4174-31A1-5102-A510-8C560E878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069" y="2495731"/>
              <a:ext cx="2546773" cy="1910080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A2D640F0-6F6A-5D15-1B39-EBB26BD39A71}"/>
              </a:ext>
            </a:extLst>
          </p:cNvPr>
          <p:cNvGrpSpPr/>
          <p:nvPr/>
        </p:nvGrpSpPr>
        <p:grpSpPr>
          <a:xfrm>
            <a:off x="3886744" y="2362738"/>
            <a:ext cx="3566469" cy="2109399"/>
            <a:chOff x="3857403" y="2342746"/>
            <a:chExt cx="3566469" cy="210939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24E7DE7-8440-2406-688C-CD82C40E4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57403" y="2342746"/>
              <a:ext cx="3566469" cy="2109399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A728884-0DFF-108A-5D5C-8BC96E269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29" y="3003491"/>
              <a:ext cx="1888075" cy="1416057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B34A8553-DCDE-4734-67BF-597657D09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8782" y="2358635"/>
              <a:ext cx="1889924" cy="1414395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0E555A9-74A1-B35F-501F-9C3FA39EE58E}"/>
              </a:ext>
            </a:extLst>
          </p:cNvPr>
          <p:cNvGrpSpPr/>
          <p:nvPr/>
        </p:nvGrpSpPr>
        <p:grpSpPr>
          <a:xfrm>
            <a:off x="3857403" y="4587478"/>
            <a:ext cx="3566469" cy="2109399"/>
            <a:chOff x="3857403" y="4520243"/>
            <a:chExt cx="3566469" cy="2109399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BAA3D70A-0944-AAA0-1EF3-47C4E4338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57403" y="4520243"/>
              <a:ext cx="3566469" cy="2109399"/>
            </a:xfrm>
            <a:prstGeom prst="rect">
              <a:avLst/>
            </a:prstGeom>
          </p:spPr>
        </p:pic>
        <p:pic>
          <p:nvPicPr>
            <p:cNvPr id="53" name="Рисунок 52" descr="A cartoon of a mouse&#10;&#10;AI-generated content may be incorrect.">
              <a:extLst>
                <a:ext uri="{FF2B5EF4-FFF2-40B4-BE49-F238E27FC236}">
                  <a16:creationId xmlns:a16="http://schemas.microsoft.com/office/drawing/2014/main" id="{AED0242A-24F1-C515-8DE3-5464C06D5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23083" r="23083"/>
            <a:stretch>
              <a:fillRect/>
            </a:stretch>
          </p:blipFill>
          <p:spPr>
            <a:xfrm>
              <a:off x="5134562" y="4677877"/>
              <a:ext cx="972651" cy="1806761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9E425D2-2B03-290E-F519-E5851993DA00}"/>
              </a:ext>
            </a:extLst>
          </p:cNvPr>
          <p:cNvGrpSpPr/>
          <p:nvPr/>
        </p:nvGrpSpPr>
        <p:grpSpPr>
          <a:xfrm>
            <a:off x="3856332" y="3913132"/>
            <a:ext cx="3566469" cy="3249607"/>
            <a:chOff x="3878745" y="3843575"/>
            <a:chExt cx="3566469" cy="3249607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1B5AECA-934D-131C-0E35-19E23EFB0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78745" y="4514803"/>
              <a:ext cx="3566469" cy="2109399"/>
            </a:xfrm>
            <a:prstGeom prst="rect">
              <a:avLst/>
            </a:prstGeom>
          </p:spPr>
        </p:pic>
        <p:pic>
          <p:nvPicPr>
            <p:cNvPr id="56" name="Рисунок 55" descr="Two white mice standing on hind legs&#10;&#10;AI-generated content may be incorrect.">
              <a:extLst>
                <a:ext uri="{FF2B5EF4-FFF2-40B4-BE49-F238E27FC236}">
                  <a16:creationId xmlns:a16="http://schemas.microsoft.com/office/drawing/2014/main" id="{B8E8A088-E81C-4042-2608-8AE8E6F49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57663" y="3843575"/>
              <a:ext cx="2136521" cy="3249607"/>
            </a:xfrm>
            <a:prstGeom prst="rect">
              <a:avLst/>
            </a:prstGeom>
          </p:spPr>
        </p:pic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B2D43F6D-9383-35C1-B1CA-DF3684B147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81" y="5540573"/>
            <a:ext cx="1453598" cy="132061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B2FC44E-1870-AE6C-3A8B-50A898477B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178" y="445396"/>
            <a:ext cx="3586067" cy="36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4A8DA1-9C4E-4238-804B-EF664229D5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F3DC27-AA34-4546-90B1-0DA870B82B3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2A3D8EE0-CFD3-42F2-AA01-BD93014BC1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33</cp:revision>
  <dcterms:created xsi:type="dcterms:W3CDTF">2025-11-05T19:51:13Z</dcterms:created>
  <dcterms:modified xsi:type="dcterms:W3CDTF">2025-11-06T10:11:32Z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