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2E016-5AA0-2A81-DE55-D4961BB3F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55C060-474A-E26D-43F7-3AE20432D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26ACF-9F8E-B017-8D05-4DA3A60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11929-2EAE-C4C2-DF28-96543C03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07F78-E958-D71C-F7F9-67F91F34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5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29B2B-3551-8079-69D9-CC37ED29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8E94AA-AE7B-4E44-0298-F5B853098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06FF1-7C70-8A7E-F1D6-EF69BD58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E64-9B40-BE5C-1DAF-3911591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4700B-6B0F-336F-1232-337D8436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CEB1BF-8009-07CF-D0D7-47D57BA43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CBEF7-D34B-F09C-2F32-FFC65D47C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44429-7461-DAF1-993F-FD51C125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9F395-9ABA-457E-8E31-85D3EFCE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05973-2B6B-AEDA-0523-EBCEBE85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0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7A51D-AB7E-AABC-33F3-75DB0CBA8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AC8F2E-CCA1-ECD3-F782-ABB67966B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8B1CE-E8CE-BA14-D400-F96E6606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0BC9-338E-4C97-A1C0-E23F34BC04BB}" type="datetime1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F72B0-DF75-823F-C106-E72373B0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9083F-F2C7-9CF1-116B-3C8FC27A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3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5B146-76E7-F483-B7A5-7DD2F2D5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D50E9-1D6C-8535-5AD7-11B38620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2DC715-B2C9-E685-6FC1-F3D52E7D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D7C-72DC-4ADE-A5B0-CE3889A8EABD}" type="datetime1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6C7A8-B8B8-897B-7EBC-DC768843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25708-2547-7235-0363-7FC08C13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2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63A5C-DB56-6452-57D1-35109B80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B259B3-750F-781F-F2A8-6E12D5C60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29214-5DB6-F682-0A5B-C151CB3A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2770-4F5D-444D-8AF9-61691ACBC0D6}" type="datetime1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B0C28-C8E2-893C-EDC7-EB272728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A2825-9492-3A78-B9AD-16D9CEE2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5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1ED9B-26DA-6A22-4143-5C4A65CC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94F66-EBD8-9841-3210-FAD21515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DB53F2-36E4-491F-6EFC-6FF1844D2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28DED-0CDB-568D-1258-A874697B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49F4-BEF7-43B1-AD32-57A31B3BA840}" type="datetime1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F0135-1C79-237D-78B4-5E1DB652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CDCA9A-D226-EED7-EC6B-4724A66F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2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42018-1B43-B7FD-E3EA-8F84DBB3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86DCC-55BB-AE85-7986-27DEC30A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E53161-D93D-8815-5B06-81D3BE8B2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682911-F1AA-1A8D-C977-78544D7AC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52B81D-70C3-8C6A-EEAF-20181FD1A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AD93C6-C3FE-0A87-1ADF-85E81115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C204-88CA-4A00-A256-C2594E9F5E73}" type="datetime1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135D63-EAF2-C6C2-0DFC-33AF8A32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7CFF2-F66B-530F-C544-F03E7698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EBB98-EFD8-8A92-63C8-4DA5D496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A38EB5-508B-3FB1-5768-5E432C8B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836A-C50C-41B8-95EA-9422B1717F01}" type="datetime1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66E040-0CA3-58D5-2835-CCAE0C7F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B9F330-88CF-9EA4-C93A-48D9922A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36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61304D-F20E-38F6-CED3-E85EC43A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99D5-5148-4AF4-8E0D-202E7B17F023}" type="datetime1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146FD8-2A53-EE4C-B80B-A4465F71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AB6B9A-5DF3-42E1-C608-EAA302DE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8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F2420-F5D2-43CE-20CB-B25C5375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DF859-3974-663F-EACB-FCD6C5DE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B31294-1D53-BCA3-9EB8-49379AD57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937C9-E7F7-4F8B-BFC1-CAD4F5EF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3BD2-B543-4C12-BD05-F94D0BE9D752}" type="datetime1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257B4-28A9-14A5-D3D2-E8F1DA7C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548CD-9375-F880-B7E6-6F14649A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1E6A5-CDB2-9DFD-870C-426596BB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F7B39-1203-0D91-2E49-E3658AE8F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633C5-4A4D-3905-D52A-ED00223D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9AE33-ABA6-98C5-B034-A23DD0C3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09BDF-289B-079C-2CC7-FBE68C8E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0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522C7-9B3D-5B20-F42C-C9F28DC2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7BBFF7-42FE-CFD7-ED08-BC7E3C0B7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893B7F-4665-E996-A06B-1B9C113DF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7B9DA-7A31-D010-73B0-13C05E8E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C094-E501-4DBE-9B89-BF2286D7B7DB}" type="datetime1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9FADD1-3136-BB04-F376-6A9A2C8F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5E243-E043-7414-E118-CCF9E411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95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82E31-E57A-5EA1-0E53-5B213B67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382073-E5CD-9949-1AA2-D2A6919E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8F769-E675-D8BD-542E-EAF4930A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FEA3-27C9-4F68-985B-7A0B2E73DDDE}" type="datetime1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C0BE1-0619-9A61-7328-710E8155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E6FED-3642-AE77-7CBD-1DBE822A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45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99EAF-9ECB-2AC6-3CD6-2C0696374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7112D-D31F-7FCD-1CEC-068735B1E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506E1-4678-A500-9262-062C68D7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6FDF-8B34-476C-AEA9-E05BD06F6DA1}" type="datetime1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3FFE2-96C8-A261-7EA3-77848670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8CF853-895C-FCE0-46D2-4264679A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ED262-7D61-0284-5984-445DBA25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56C87-BC83-513A-2A61-FDCF33151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0D2CE-8473-CC95-F722-748F083B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E4883-191C-20BE-07AF-C8A11FC8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500C6-2B4E-2900-3407-8C4390B7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2FEFB-8455-81BD-4BD3-B3E0318E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EFAEA-F9C1-0824-5447-5B5CE0646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8CC597-955B-09A8-9B58-F79497527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2F0E66-351F-98A6-4861-9B44CACA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A1C57D-6599-F0C0-1005-27C16BA5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4AEBE5-9811-63BD-1FE0-15E23FE6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8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7FC5F-B5C4-964D-9BFD-B585BAC2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6C643-FE70-F4D1-A0F7-317163F6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6A549E-D31E-445F-B69B-258698A4C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C320E9-5CE8-EE1E-0BF7-D8EE0E813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76302E-D61D-5987-163E-330F00250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1470C6-96D0-907D-A4A2-2F130089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B7F50A-B7DC-75CA-A559-406587C3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85E403-EE2C-9659-2440-E30E5649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A89BA-8E2E-FE1C-3EA0-0E3DE4D1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E1D71C-E425-48AC-677D-8534002B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21B14B-65FC-7B41-5B38-E2DFD69F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F68ACE-060C-794A-40C0-CE1088A5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5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F3253E-CE4E-ADE0-7A16-1E428486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7BEFC5-E976-5336-13A8-4CE4ADE6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575AA8-469C-E74D-5CDD-734F6E0B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6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B9963-20A7-8AA3-D48F-1433F200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5DE80-E88E-877E-7F90-76D8D9BC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691DE5-9977-B931-C257-A403DF05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BB9C-EA63-9766-A5F3-74FBD371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D3BB8-97ED-3706-42E2-9280CCE2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96E825-5161-4806-23BE-A5BE52E7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1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C2571-F624-8F31-52A4-15EBA192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89F5DF-EBDA-CA4D-F3E5-211DD07A3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C5212D-13FD-B13F-3821-FEECA47D2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C6E69-607E-BE8D-2D48-31AB0573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7D72D0-5AD7-5F22-82F6-62D7B9FE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1DE8-1116-C073-69C3-708131A3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2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69699-1690-3EDB-4A05-CDADE58E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0A6D29-73CD-7695-149D-08A360C89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64CBE-AF21-6C6C-6328-9B1949359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513A-C70C-4A39-9905-A8101B0AF39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334394-A02F-BF19-F072-6C2D20190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9DA5D-1F1D-0264-DEC0-4FF5582F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B319B-869D-D967-C031-037711BF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AF9EC-4797-66F9-CB1D-20357A305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27C98-F1D5-39D8-A5B1-B77A73841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C62E-EEC4-4A46-B2BF-7431A88349CD}" type="datetime1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F1444-3E7D-9238-2F08-AB7377720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842127-4D39-2C4C-5F2B-3C4269F73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2AFAB62-EA4E-95D6-1544-0E696D039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" y="-22381"/>
            <a:ext cx="12308440" cy="816877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82C3F7C-FD16-FC76-85DC-1E28ECB29D32}"/>
              </a:ext>
            </a:extLst>
          </p:cNvPr>
          <p:cNvGrpSpPr/>
          <p:nvPr/>
        </p:nvGrpSpPr>
        <p:grpSpPr>
          <a:xfrm>
            <a:off x="232352" y="-22381"/>
            <a:ext cx="3526971" cy="2472319"/>
            <a:chOff x="1278294" y="1144822"/>
            <a:chExt cx="3526971" cy="2472319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22352575-1083-A90F-2935-6297992F7371}"/>
                </a:ext>
              </a:extLst>
            </p:cNvPr>
            <p:cNvSpPr/>
            <p:nvPr/>
          </p:nvSpPr>
          <p:spPr>
            <a:xfrm>
              <a:off x="1278294" y="13622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A453DA4-2315-CBF4-B4C8-AA4E9EDD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655" y="1144822"/>
              <a:ext cx="2472319" cy="247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D669E36-AE14-F9E4-7714-DC65E288475F}"/>
              </a:ext>
            </a:extLst>
          </p:cNvPr>
          <p:cNvGrpSpPr/>
          <p:nvPr/>
        </p:nvGrpSpPr>
        <p:grpSpPr>
          <a:xfrm>
            <a:off x="15640" y="13114"/>
            <a:ext cx="3821417" cy="2277201"/>
            <a:chOff x="1082949" y="3389334"/>
            <a:chExt cx="3821417" cy="227720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AC1E762-F0A8-6E04-29BE-E4369B5BDF96}"/>
                </a:ext>
              </a:extLst>
            </p:cNvPr>
            <p:cNvGrpSpPr/>
            <p:nvPr/>
          </p:nvGrpSpPr>
          <p:grpSpPr>
            <a:xfrm>
              <a:off x="1082949" y="3389334"/>
              <a:ext cx="3730904" cy="2270775"/>
              <a:chOff x="1082950" y="1180317"/>
              <a:chExt cx="3730904" cy="2270775"/>
            </a:xfrm>
          </p:grpSpPr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1DF46973-5969-1D32-FBD6-637D0F7CB8D5}"/>
                  </a:ext>
                </a:extLst>
              </p:cNvPr>
              <p:cNvSpPr/>
              <p:nvPr/>
            </p:nvSpPr>
            <p:spPr>
              <a:xfrm>
                <a:off x="1286883" y="1343346"/>
                <a:ext cx="3526971" cy="2066731"/>
              </a:xfrm>
              <a:prstGeom prst="roundRect">
                <a:avLst/>
              </a:prstGeom>
              <a:solidFill>
                <a:srgbClr val="E5E5E5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269C0F95-845E-14AD-B519-880531DEE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82950" y="1180317"/>
                <a:ext cx="2270775" cy="227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8F15C0C-093F-51CD-8BE2-A7E31F02D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34300" y="3496469"/>
              <a:ext cx="2170066" cy="217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E4513-746C-AA0D-56A5-761971DA253A}"/>
              </a:ext>
            </a:extLst>
          </p:cNvPr>
          <p:cNvGrpSpPr/>
          <p:nvPr/>
        </p:nvGrpSpPr>
        <p:grpSpPr>
          <a:xfrm>
            <a:off x="252104" y="2385414"/>
            <a:ext cx="3526971" cy="2066731"/>
            <a:chOff x="1278292" y="3851469"/>
            <a:chExt cx="3526971" cy="2066731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68BCFB8-E066-3AE3-EA01-EBB06F4CAED6}"/>
                </a:ext>
              </a:extLst>
            </p:cNvPr>
            <p:cNvSpPr/>
            <p:nvPr/>
          </p:nvSpPr>
          <p:spPr>
            <a:xfrm>
              <a:off x="1278292" y="38514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C86BB75B-B2F7-4730-630A-D57565D39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32237" y="3942278"/>
              <a:ext cx="1861641" cy="186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FE3B4AE-BD43-968A-0F2A-4B4E8BEE13D2}"/>
              </a:ext>
            </a:extLst>
          </p:cNvPr>
          <p:cNvGrpSpPr/>
          <p:nvPr/>
        </p:nvGrpSpPr>
        <p:grpSpPr>
          <a:xfrm>
            <a:off x="232351" y="2378988"/>
            <a:ext cx="3526971" cy="2066731"/>
            <a:chOff x="1083362" y="4791269"/>
            <a:chExt cx="3526971" cy="206673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7F45CE0E-ED9C-5CE3-0724-842A602D1CB2}"/>
                </a:ext>
              </a:extLst>
            </p:cNvPr>
            <p:cNvSpPr/>
            <p:nvPr/>
          </p:nvSpPr>
          <p:spPr>
            <a:xfrm>
              <a:off x="1083362" y="47912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310624A1-84C9-7CBA-1440-442978091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34166" y="5103474"/>
              <a:ext cx="1522625" cy="152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>
              <a:extLst>
                <a:ext uri="{FF2B5EF4-FFF2-40B4-BE49-F238E27FC236}">
                  <a16:creationId xmlns:a16="http://schemas.microsoft.com/office/drawing/2014/main" id="{99A9F6B0-03E7-78FE-C6A1-769339E48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05854" y="5068257"/>
              <a:ext cx="1620682" cy="1620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07E067C-0CFE-4473-57E4-6BA5B475D2A3}"/>
              </a:ext>
            </a:extLst>
          </p:cNvPr>
          <p:cNvGrpSpPr/>
          <p:nvPr/>
        </p:nvGrpSpPr>
        <p:grpSpPr>
          <a:xfrm>
            <a:off x="220952" y="4585316"/>
            <a:ext cx="3526971" cy="2066731"/>
            <a:chOff x="5022341" y="3851469"/>
            <a:chExt cx="3526971" cy="206673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66A1A32-D946-6001-6DD4-A796D7162A0B}"/>
                </a:ext>
              </a:extLst>
            </p:cNvPr>
            <p:cNvSpPr/>
            <p:nvPr/>
          </p:nvSpPr>
          <p:spPr>
            <a:xfrm>
              <a:off x="5022341" y="38514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D34163E-BE7A-EAEF-0F88-336782546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81005" y="3917910"/>
              <a:ext cx="1965592" cy="1980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E1B149E-BBA1-3AE9-44C4-231A2933392D}"/>
              </a:ext>
            </a:extLst>
          </p:cNvPr>
          <p:cNvGrpSpPr/>
          <p:nvPr/>
        </p:nvGrpSpPr>
        <p:grpSpPr>
          <a:xfrm>
            <a:off x="242294" y="4591742"/>
            <a:ext cx="3526971" cy="2066731"/>
            <a:chOff x="4827411" y="4791269"/>
            <a:chExt cx="3526971" cy="206673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131A3611-5176-275B-BCF4-9F648A6DEBA7}"/>
                </a:ext>
              </a:extLst>
            </p:cNvPr>
            <p:cNvSpPr/>
            <p:nvPr/>
          </p:nvSpPr>
          <p:spPr>
            <a:xfrm>
              <a:off x="4827411" y="47912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1A5F8C31-4BE3-3DC8-5776-9E608DF22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9363" y="4857710"/>
              <a:ext cx="1641590" cy="165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>
              <a:extLst>
                <a:ext uri="{FF2B5EF4-FFF2-40B4-BE49-F238E27FC236}">
                  <a16:creationId xmlns:a16="http://schemas.microsoft.com/office/drawing/2014/main" id="{E5BDC774-A234-82F0-4E90-77A640A6A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654897" y="5241204"/>
              <a:ext cx="1557640" cy="156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D104818-2585-395F-36BE-E557D9FD712E}"/>
              </a:ext>
            </a:extLst>
          </p:cNvPr>
          <p:cNvGrpSpPr/>
          <p:nvPr/>
        </p:nvGrpSpPr>
        <p:grpSpPr>
          <a:xfrm>
            <a:off x="3857403" y="176143"/>
            <a:ext cx="3526971" cy="2113181"/>
            <a:chOff x="5121489" y="1353274"/>
            <a:chExt cx="3526971" cy="211318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4EF40EB3-8058-A29B-DF28-E7DBEB1C0285}"/>
                </a:ext>
              </a:extLst>
            </p:cNvPr>
            <p:cNvSpPr/>
            <p:nvPr/>
          </p:nvSpPr>
          <p:spPr>
            <a:xfrm>
              <a:off x="5121489" y="1362268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694C0859-1EC3-5681-3BE0-32B249DEE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37474" y="1353274"/>
              <a:ext cx="2113181" cy="2113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7A46834-2736-8849-DF11-D682A76B91B9}"/>
              </a:ext>
            </a:extLst>
          </p:cNvPr>
          <p:cNvGrpSpPr/>
          <p:nvPr/>
        </p:nvGrpSpPr>
        <p:grpSpPr>
          <a:xfrm>
            <a:off x="3708078" y="185137"/>
            <a:ext cx="3800297" cy="2070620"/>
            <a:chOff x="4762411" y="2302068"/>
            <a:chExt cx="3800297" cy="207062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DBFBC75-A1B2-CD16-E0D2-12F9F22276F2}"/>
                </a:ext>
              </a:extLst>
            </p:cNvPr>
            <p:cNvSpPr/>
            <p:nvPr/>
          </p:nvSpPr>
          <p:spPr>
            <a:xfrm>
              <a:off x="4926559" y="2302068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76F1EF68-EFBC-D33A-EE5C-CE967177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62411" y="2338415"/>
              <a:ext cx="2034273" cy="2034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>
              <a:extLst>
                <a:ext uri="{FF2B5EF4-FFF2-40B4-BE49-F238E27FC236}">
                  <a16:creationId xmlns:a16="http://schemas.microsoft.com/office/drawing/2014/main" id="{95E778E7-FB92-E4F1-E0F6-4774EFDBF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34544" y="2339524"/>
              <a:ext cx="2028164" cy="202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A18C9AE-4FAA-389B-1B0C-D6EDAB8D2B3F}"/>
              </a:ext>
            </a:extLst>
          </p:cNvPr>
          <p:cNvGrpSpPr/>
          <p:nvPr/>
        </p:nvGrpSpPr>
        <p:grpSpPr>
          <a:xfrm>
            <a:off x="7508375" y="183217"/>
            <a:ext cx="3526971" cy="2143335"/>
            <a:chOff x="8241866" y="1189056"/>
            <a:chExt cx="3526971" cy="214333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DEFE89FA-0A17-26CA-F084-2CC5AA5B6587}"/>
                </a:ext>
              </a:extLst>
            </p:cNvPr>
            <p:cNvSpPr/>
            <p:nvPr/>
          </p:nvSpPr>
          <p:spPr>
            <a:xfrm>
              <a:off x="8241866" y="1228432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28BB4AD-5EA5-D040-9FA3-EA70CA6CC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64144" y="1189056"/>
              <a:ext cx="2143335" cy="214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73E8635-0464-CADA-5D85-C975D3F00B91}"/>
              </a:ext>
            </a:extLst>
          </p:cNvPr>
          <p:cNvGrpSpPr/>
          <p:nvPr/>
        </p:nvGrpSpPr>
        <p:grpSpPr>
          <a:xfrm>
            <a:off x="7533562" y="204629"/>
            <a:ext cx="3526971" cy="2066731"/>
            <a:chOff x="8674248" y="2223283"/>
            <a:chExt cx="3526971" cy="20667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B1DF6F1-B07A-D3A2-4D09-B67A9A2AA226}"/>
                </a:ext>
              </a:extLst>
            </p:cNvPr>
            <p:cNvSpPr/>
            <p:nvPr/>
          </p:nvSpPr>
          <p:spPr>
            <a:xfrm>
              <a:off x="8674248" y="2223283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14">
              <a:extLst>
                <a:ext uri="{FF2B5EF4-FFF2-40B4-BE49-F238E27FC236}">
                  <a16:creationId xmlns:a16="http://schemas.microsoft.com/office/drawing/2014/main" id="{D86B4585-AB20-8568-162A-08652A223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28437" y="2423358"/>
              <a:ext cx="1676919" cy="167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>
              <a:extLst>
                <a:ext uri="{FF2B5EF4-FFF2-40B4-BE49-F238E27FC236}">
                  <a16:creationId xmlns:a16="http://schemas.microsoft.com/office/drawing/2014/main" id="{33222DC1-F41A-9B1A-83A8-CD1A14684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26118" y="2408242"/>
              <a:ext cx="1676919" cy="167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C473FF-9A51-17FC-2910-B615DF234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69" y="2929933"/>
            <a:ext cx="3744850" cy="3744850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0948E24-F89F-049D-C753-D854102AB385}"/>
              </a:ext>
            </a:extLst>
          </p:cNvPr>
          <p:cNvGrpSpPr/>
          <p:nvPr/>
        </p:nvGrpSpPr>
        <p:grpSpPr>
          <a:xfrm>
            <a:off x="3866991" y="2354680"/>
            <a:ext cx="3566469" cy="2109399"/>
            <a:chOff x="3866991" y="2354680"/>
            <a:chExt cx="3566469" cy="210939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2907C72-288B-8380-9321-CAAA4FFA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66991" y="2354680"/>
              <a:ext cx="3566469" cy="210939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09B4174-31A1-5102-A510-8C560E87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69" y="2495731"/>
              <a:ext cx="2546773" cy="191008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A2D640F0-6F6A-5D15-1B39-EBB26BD39A71}"/>
              </a:ext>
            </a:extLst>
          </p:cNvPr>
          <p:cNvGrpSpPr/>
          <p:nvPr/>
        </p:nvGrpSpPr>
        <p:grpSpPr>
          <a:xfrm>
            <a:off x="3886744" y="2351532"/>
            <a:ext cx="3566469" cy="2109399"/>
            <a:chOff x="3857403" y="2342746"/>
            <a:chExt cx="3566469" cy="210939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24E7DE7-8440-2406-688C-CD82C40E4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7403" y="2342746"/>
              <a:ext cx="3566469" cy="210939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A728884-0DFF-108A-5D5C-8BC96E269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29" y="3003491"/>
              <a:ext cx="1888075" cy="1416057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34A8553-DCDE-4734-67BF-597657D09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8782" y="2358635"/>
              <a:ext cx="1889924" cy="1414395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0E555A9-74A1-B35F-501F-9C3FA39EE58E}"/>
              </a:ext>
            </a:extLst>
          </p:cNvPr>
          <p:cNvGrpSpPr/>
          <p:nvPr/>
        </p:nvGrpSpPr>
        <p:grpSpPr>
          <a:xfrm>
            <a:off x="3857403" y="4520243"/>
            <a:ext cx="3566469" cy="2109399"/>
            <a:chOff x="3857403" y="4520243"/>
            <a:chExt cx="3566469" cy="210939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AA3D70A-0944-AAA0-1EF3-47C4E4338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7403" y="4520243"/>
              <a:ext cx="3566469" cy="2109399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AED0242A-24F1-C515-8DE3-5464C06D5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0" r="48470"/>
            <a:stretch>
              <a:fillRect/>
            </a:stretch>
          </p:blipFill>
          <p:spPr>
            <a:xfrm>
              <a:off x="5134562" y="4677877"/>
              <a:ext cx="972651" cy="1806761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E425D2-2B03-290E-F519-E5851993DA00}"/>
              </a:ext>
            </a:extLst>
          </p:cNvPr>
          <p:cNvGrpSpPr/>
          <p:nvPr/>
        </p:nvGrpSpPr>
        <p:grpSpPr>
          <a:xfrm>
            <a:off x="3878745" y="4517124"/>
            <a:ext cx="3566469" cy="2141349"/>
            <a:chOff x="3878745" y="4514803"/>
            <a:chExt cx="3566469" cy="214134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1B5AECA-934D-131C-0E35-19E23EFB0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78745" y="4514803"/>
              <a:ext cx="3566469" cy="2109399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8E8A088-E81C-4042-2608-8AE8E6F49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372" y="4627987"/>
              <a:ext cx="2028165" cy="2028165"/>
            </a:xfrm>
            <a:prstGeom prst="rect">
              <a:avLst/>
            </a:prstGeom>
          </p:spPr>
        </p:pic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B2D43F6D-9383-35C1-B1CA-DF3684B147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75" y="5596602"/>
            <a:ext cx="1453598" cy="13206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B2FC44E-1870-AE6C-3A8B-50A898477B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35" y="786829"/>
            <a:ext cx="3171450" cy="3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EE10230-DF57-42E7-BA81-D19DE4A36F52}"/>
</file>

<file path=customXml/itemProps2.xml><?xml version="1.0" encoding="utf-8"?>
<ds:datastoreItem xmlns:ds="http://schemas.openxmlformats.org/officeDocument/2006/customXml" ds:itemID="{656F5470-76CC-4283-908B-E287864C60F3}"/>
</file>

<file path=customXml/itemProps3.xml><?xml version="1.0" encoding="utf-8"?>
<ds:datastoreItem xmlns:ds="http://schemas.openxmlformats.org/officeDocument/2006/customXml" ds:itemID="{BBB9737F-9334-40A7-A7C1-D6A112C72301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2025-11-05T19:51:13Z</dcterms:created>
  <dcterms:modified xsi:type="dcterms:W3CDTF">2025-11-05T20:10:49Z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