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A7DD99-FC05-2858-A393-789AC7B3A86C}" v="2" dt="2025-11-11T21:54:46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9EF8DDAC-FD7C-BA6E-7651-34AE42F64D52}"/>
    <pc:docChg chg="modSld">
      <pc:chgData name="somovaasya3" userId="S::somovaasya3_gmail.com#ext#@slideedu.onmicrosoft.com::05b36399-d501-4a7b-87fd-615099445ab5" providerId="AD" clId="Web-{9EF8DDAC-FD7C-BA6E-7651-34AE42F64D52}" dt="2025-11-07T13:35:11.068" v="45" actId="1076"/>
      <pc:docMkLst>
        <pc:docMk/>
      </pc:docMkLst>
      <pc:sldChg chg="modSp">
        <pc:chgData name="somovaasya3" userId="S::somovaasya3_gmail.com#ext#@slideedu.onmicrosoft.com::05b36399-d501-4a7b-87fd-615099445ab5" providerId="AD" clId="Web-{9EF8DDAC-FD7C-BA6E-7651-34AE42F64D52}" dt="2025-11-07T13:35:11.068" v="45" actId="1076"/>
        <pc:sldMkLst>
          <pc:docMk/>
          <pc:sldMk cId="1375709078" sldId="256"/>
        </pc:sldMkLst>
        <pc:picChg chg="mod">
          <ac:chgData name="somovaasya3" userId="S::somovaasya3_gmail.com#ext#@slideedu.onmicrosoft.com::05b36399-d501-4a7b-87fd-615099445ab5" providerId="AD" clId="Web-{9EF8DDAC-FD7C-BA6E-7651-34AE42F64D52}" dt="2025-11-07T12:53:32.600" v="15" actId="1076"/>
          <ac:picMkLst>
            <pc:docMk/>
            <pc:sldMk cId="1375709078" sldId="256"/>
            <ac:picMk id="22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EF8DDAC-FD7C-BA6E-7651-34AE42F64D52}" dt="2025-11-07T12:53:50.476" v="26" actId="1076"/>
          <ac:picMkLst>
            <pc:docMk/>
            <pc:sldMk cId="1375709078" sldId="256"/>
            <ac:picMk id="24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EF8DDAC-FD7C-BA6E-7651-34AE42F64D52}" dt="2025-11-07T12:53:45.351" v="23" actId="1076"/>
          <ac:picMkLst>
            <pc:docMk/>
            <pc:sldMk cId="1375709078" sldId="256"/>
            <ac:picMk id="25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EF8DDAC-FD7C-BA6E-7651-34AE42F64D52}" dt="2025-11-07T12:53:43.319" v="22" actId="1076"/>
          <ac:picMkLst>
            <pc:docMk/>
            <pc:sldMk cId="1375709078" sldId="256"/>
            <ac:picMk id="26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EF8DDAC-FD7C-BA6E-7651-34AE42F64D52}" dt="2025-11-07T12:54:42.620" v="32" actId="1076"/>
          <ac:picMkLst>
            <pc:docMk/>
            <pc:sldMk cId="1375709078" sldId="256"/>
            <ac:picMk id="27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EF8DDAC-FD7C-BA6E-7651-34AE42F64D52}" dt="2025-11-07T12:54:38.354" v="31" actId="1076"/>
          <ac:picMkLst>
            <pc:docMk/>
            <pc:sldMk cId="1375709078" sldId="256"/>
            <ac:picMk id="28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EF8DDAC-FD7C-BA6E-7651-34AE42F64D52}" dt="2025-11-07T13:32:12.806" v="43" actId="1076"/>
          <ac:picMkLst>
            <pc:docMk/>
            <pc:sldMk cId="1375709078" sldId="256"/>
            <ac:picMk id="29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EF8DDAC-FD7C-BA6E-7651-34AE42F64D52}" dt="2025-11-07T13:31:49.663" v="38" actId="1076"/>
          <ac:picMkLst>
            <pc:docMk/>
            <pc:sldMk cId="1375709078" sldId="256"/>
            <ac:picMk id="30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EF8DDAC-FD7C-BA6E-7651-34AE42F64D52}" dt="2025-11-07T13:31:47.726" v="37" actId="1076"/>
          <ac:picMkLst>
            <pc:docMk/>
            <pc:sldMk cId="1375709078" sldId="256"/>
            <ac:picMk id="31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EF8DDAC-FD7C-BA6E-7651-34AE42F64D52}" dt="2025-11-07T13:31:46.225" v="36" actId="1076"/>
          <ac:picMkLst>
            <pc:docMk/>
            <pc:sldMk cId="1375709078" sldId="256"/>
            <ac:picMk id="32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EF8DDAC-FD7C-BA6E-7651-34AE42F64D52}" dt="2025-11-07T13:31:12.770" v="33" actId="1076"/>
          <ac:picMkLst>
            <pc:docMk/>
            <pc:sldMk cId="1375709078" sldId="256"/>
            <ac:picMk id="33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EF8DDAC-FD7C-BA6E-7651-34AE42F64D52}" dt="2025-11-07T13:35:11.068" v="45" actId="1076"/>
          <ac:picMkLst>
            <pc:docMk/>
            <pc:sldMk cId="1375709078" sldId="256"/>
            <ac:picMk id="35" creationId="{00000000-0000-0000-0000-000000000000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1EA7DD99-FC05-2858-A393-789AC7B3A86C}"/>
    <pc:docChg chg="modSld">
      <pc:chgData name="somovaasya3" userId="S::somovaasya3_gmail.com#ext#@slideedu.onmicrosoft.com::05b36399-d501-4a7b-87fd-615099445ab5" providerId="AD" clId="Web-{1EA7DD99-FC05-2858-A393-789AC7B3A86C}" dt="2025-11-11T21:54:46.721" v="1"/>
      <pc:docMkLst>
        <pc:docMk/>
      </pc:docMkLst>
      <pc:sldChg chg="modSp">
        <pc:chgData name="somovaasya3" userId="S::somovaasya3_gmail.com#ext#@slideedu.onmicrosoft.com::05b36399-d501-4a7b-87fd-615099445ab5" providerId="AD" clId="Web-{1EA7DD99-FC05-2858-A393-789AC7B3A86C}" dt="2025-11-11T21:54:46.721" v="1"/>
        <pc:sldMkLst>
          <pc:docMk/>
          <pc:sldMk cId="1375709078" sldId="256"/>
        </pc:sldMkLst>
        <pc:picChg chg="mod modCrop">
          <ac:chgData name="somovaasya3" userId="S::somovaasya3_gmail.com#ext#@slideedu.onmicrosoft.com::05b36399-d501-4a7b-87fd-615099445ab5" providerId="AD" clId="Web-{1EA7DD99-FC05-2858-A393-789AC7B3A86C}" dt="2025-11-11T21:54:46.721" v="1"/>
          <ac:picMkLst>
            <pc:docMk/>
            <pc:sldMk cId="1375709078" sldId="256"/>
            <ac:picMk id="29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A42-E881-41C7-ADB5-233A9121A197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DD54-BFB5-4FE3-897B-B40BE068E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3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A42-E881-41C7-ADB5-233A9121A197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DD54-BFB5-4FE3-897B-B40BE068E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72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A42-E881-41C7-ADB5-233A9121A197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DD54-BFB5-4FE3-897B-B40BE068E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38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A42-E881-41C7-ADB5-233A9121A197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DD54-BFB5-4FE3-897B-B40BE068E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47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A42-E881-41C7-ADB5-233A9121A197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DD54-BFB5-4FE3-897B-B40BE068E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75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A42-E881-41C7-ADB5-233A9121A197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DD54-BFB5-4FE3-897B-B40BE068E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03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A42-E881-41C7-ADB5-233A9121A197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DD54-BFB5-4FE3-897B-B40BE068E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615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A42-E881-41C7-ADB5-233A9121A197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DD54-BFB5-4FE3-897B-B40BE068E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48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A42-E881-41C7-ADB5-233A9121A197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DD54-BFB5-4FE3-897B-B40BE068E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4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A42-E881-41C7-ADB5-233A9121A197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DD54-BFB5-4FE3-897B-B40BE068E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19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0A42-E881-41C7-ADB5-233A9121A197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DD54-BFB5-4FE3-897B-B40BE068E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062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E0A42-E881-41C7-ADB5-233A9121A197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BDD54-BFB5-4FE3-897B-B40BE068E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61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35" y="185723"/>
            <a:ext cx="4901609" cy="4718713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730817" y="257828"/>
            <a:ext cx="1902896" cy="1746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059564" y="2095367"/>
            <a:ext cx="1952436" cy="18215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371576" y="3830873"/>
            <a:ext cx="1949760" cy="183162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537933" y="4844293"/>
            <a:ext cx="1910682" cy="17680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09485" y="4739288"/>
            <a:ext cx="1972029" cy="179090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342" y="235143"/>
            <a:ext cx="1828564" cy="18215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667" y="2359661"/>
            <a:ext cx="1391415" cy="12069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1894" y="4051970"/>
            <a:ext cx="798645" cy="634039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4663308" y="4147712"/>
            <a:ext cx="563921" cy="51383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5139279" y="4740205"/>
            <a:ext cx="576594" cy="597811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1702" y="5062964"/>
            <a:ext cx="887467" cy="8874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/>
          <a:srcRect l="7573" t="15931" r="8715" b="17801"/>
          <a:stretch/>
        </p:blipFill>
        <p:spPr>
          <a:xfrm>
            <a:off x="3516312" y="5506697"/>
            <a:ext cx="825350" cy="4705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/>
          <a:srcRect l="6432" t="35849" r="6767" b="15723"/>
          <a:stretch/>
        </p:blipFill>
        <p:spPr>
          <a:xfrm>
            <a:off x="3087000" y="6018973"/>
            <a:ext cx="841987" cy="3751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/>
          <a:srcRect l="14947" t="19748" r="12474" b="15219"/>
          <a:stretch/>
        </p:blipFill>
        <p:spPr>
          <a:xfrm>
            <a:off x="720935" y="4975076"/>
            <a:ext cx="1377176" cy="1233969"/>
          </a:xfrm>
          <a:prstGeom prst="rect">
            <a:avLst/>
          </a:prstGeom>
        </p:spPr>
      </p:pic>
      <p:pic>
        <p:nvPicPr>
          <p:cNvPr id="22" name="Рисунок 21" descr="A sticker of a strawberry&#10;&#10;AI-generated content may be incorrect.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560" y="596708"/>
            <a:ext cx="4039250" cy="3893575"/>
          </a:xfrm>
          <a:prstGeom prst="rect">
            <a:avLst/>
          </a:prstGeom>
        </p:spPr>
      </p:pic>
      <p:pic>
        <p:nvPicPr>
          <p:cNvPr id="24" name="Рисунок 23" descr="A sticker of a cherry&#10;&#10;AI-generated content may be incorrect.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063" y="316031"/>
            <a:ext cx="4075590" cy="407558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291" y="892068"/>
            <a:ext cx="4973847" cy="331589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8264" y="481355"/>
            <a:ext cx="2522582" cy="247442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06793" y="505554"/>
            <a:ext cx="2285908" cy="227638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22384" y="602108"/>
            <a:ext cx="3332950" cy="3332950"/>
          </a:xfrm>
          <a:prstGeom prst="rect">
            <a:avLst/>
          </a:prstGeom>
        </p:spPr>
      </p:pic>
      <p:pic>
        <p:nvPicPr>
          <p:cNvPr id="29" name="Рисунок 28" descr="A yellow fruit with green leaf&#10;&#10;AI-generated content may be incorrect."/>
          <p:cNvPicPr>
            <a:picLocks noChangeAspect="1"/>
          </p:cNvPicPr>
          <p:nvPr/>
        </p:nvPicPr>
        <p:blipFill>
          <a:blip r:embed="rId17"/>
          <a:srcRect l="8721" t="4255" r="8750" b="10354"/>
          <a:stretch>
            <a:fillRect/>
          </a:stretch>
        </p:blipFill>
        <p:spPr>
          <a:xfrm>
            <a:off x="1150319" y="504604"/>
            <a:ext cx="3180678" cy="330056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195009">
            <a:off x="8892893" y="1103018"/>
            <a:ext cx="3092575" cy="309257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93832" y="428561"/>
            <a:ext cx="3127789" cy="386324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3852" y="181126"/>
            <a:ext cx="2397615" cy="362463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01277" y="363662"/>
            <a:ext cx="3029975" cy="2712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98997" y="209773"/>
            <a:ext cx="2804403" cy="286536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04909" y="1633893"/>
            <a:ext cx="3675108" cy="36751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99359" y="2963120"/>
            <a:ext cx="3774232" cy="37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0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BAF476-BC77-4CBD-920F-44E15EADCCC9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07A74BFD-A271-43DB-A776-8066E7F960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71B36E-B53A-4D23-B73C-FAB308397D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30</cp:revision>
  <dcterms:created xsi:type="dcterms:W3CDTF">2025-11-05T13:44:27Z</dcterms:created>
  <dcterms:modified xsi:type="dcterms:W3CDTF">2025-11-11T21:54:47Z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