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F123EE-9CDF-86DA-3F13-F2D583DA9568}" v="4" dt="2025-11-06T20:36:33.975"/>
    <p1510:client id="{C8D226A4-DB25-437C-BBA1-C9C7ACCC3927}" v="22" dt="2025-11-07T13:23:47.040"/>
    <p1510:client id="{EDD8D0D1-6C94-C6CD-00C1-D390CEB160CB}" v="7" dt="2025-11-06T20:37:39.015"/>
    <p1510:client id="{FE436EBD-6B1A-A676-DD50-D47A29D769FB}" v="68" dt="2025-11-06T20:36:02.2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6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C8D226A4-DB25-437C-BBA1-C9C7ACCC3927}"/>
    <pc:docChg chg="modSld">
      <pc:chgData name="syta.marianna" userId="S::syta.marianna_gmail.com#ext#@slideedu.onmicrosoft.com::df3fcb8e-702e-40fc-ad48-093d0405acb5" providerId="AD" clId="Web-{C8D226A4-DB25-437C-BBA1-C9C7ACCC3927}" dt="2025-11-07T13:23:47.040" v="21" actId="14100"/>
      <pc:docMkLst>
        <pc:docMk/>
      </pc:docMkLst>
      <pc:sldChg chg="modSp">
        <pc:chgData name="syta.marianna" userId="S::syta.marianna_gmail.com#ext#@slideedu.onmicrosoft.com::df3fcb8e-702e-40fc-ad48-093d0405acb5" providerId="AD" clId="Web-{C8D226A4-DB25-437C-BBA1-C9C7ACCC3927}" dt="2025-11-07T13:23:47.040" v="21" actId="14100"/>
        <pc:sldMkLst>
          <pc:docMk/>
          <pc:sldMk cId="2964551906" sldId="256"/>
        </pc:sldMkLst>
        <pc:spChg chg="mod">
          <ac:chgData name="syta.marianna" userId="S::syta.marianna_gmail.com#ext#@slideedu.onmicrosoft.com::df3fcb8e-702e-40fc-ad48-093d0405acb5" providerId="AD" clId="Web-{C8D226A4-DB25-437C-BBA1-C9C7ACCC3927}" dt="2025-11-07T13:23:38.961" v="18" actId="1076"/>
          <ac:spMkLst>
            <pc:docMk/>
            <pc:sldMk cId="2964551906" sldId="256"/>
            <ac:spMk id="43" creationId="{509B86B5-89A8-D755-B6A8-709FA7FDA829}"/>
          </ac:spMkLst>
        </pc:spChg>
        <pc:spChg chg="mod">
          <ac:chgData name="syta.marianna" userId="S::syta.marianna_gmail.com#ext#@slideedu.onmicrosoft.com::df3fcb8e-702e-40fc-ad48-093d0405acb5" providerId="AD" clId="Web-{C8D226A4-DB25-437C-BBA1-C9C7ACCC3927}" dt="2025-11-07T13:23:30.023" v="14" actId="1076"/>
          <ac:spMkLst>
            <pc:docMk/>
            <pc:sldMk cId="2964551906" sldId="256"/>
            <ac:spMk id="44" creationId="{6AEA519F-7B3B-AB35-56DD-C7BAD240E5CB}"/>
          </ac:spMkLst>
        </pc:spChg>
        <pc:spChg chg="mod">
          <ac:chgData name="syta.marianna" userId="S::syta.marianna_gmail.com#ext#@slideedu.onmicrosoft.com::df3fcb8e-702e-40fc-ad48-093d0405acb5" providerId="AD" clId="Web-{C8D226A4-DB25-437C-BBA1-C9C7ACCC3927}" dt="2025-11-07T13:23:42.446" v="19" actId="1076"/>
          <ac:spMkLst>
            <pc:docMk/>
            <pc:sldMk cId="2964551906" sldId="256"/>
            <ac:spMk id="52" creationId="{259A4B66-8F3A-D101-BB8B-30F1C96D6D39}"/>
          </ac:spMkLst>
        </pc:spChg>
        <pc:spChg chg="mod">
          <ac:chgData name="syta.marianna" userId="S::syta.marianna_gmail.com#ext#@slideedu.onmicrosoft.com::df3fcb8e-702e-40fc-ad48-093d0405acb5" providerId="AD" clId="Web-{C8D226A4-DB25-437C-BBA1-C9C7ACCC3927}" dt="2025-11-07T13:23:33.008" v="15" actId="1076"/>
          <ac:spMkLst>
            <pc:docMk/>
            <pc:sldMk cId="2964551906" sldId="256"/>
            <ac:spMk id="53" creationId="{F7449A9B-A8E3-8B17-1807-4C4EB295125E}"/>
          </ac:spMkLst>
        </pc:spChg>
        <pc:picChg chg="mod">
          <ac:chgData name="syta.marianna" userId="S::syta.marianna_gmail.com#ext#@slideedu.onmicrosoft.com::df3fcb8e-702e-40fc-ad48-093d0405acb5" providerId="AD" clId="Web-{C8D226A4-DB25-437C-BBA1-C9C7ACCC3927}" dt="2025-11-07T13:22:52.818" v="3" actId="1076"/>
          <ac:picMkLst>
            <pc:docMk/>
            <pc:sldMk cId="2964551906" sldId="256"/>
            <ac:picMk id="13" creationId="{C4ECCC0E-DFE7-A900-0BC3-A47ADA4ED5C1}"/>
          </ac:picMkLst>
        </pc:picChg>
        <pc:picChg chg="mod">
          <ac:chgData name="syta.marianna" userId="S::syta.marianna_gmail.com#ext#@slideedu.onmicrosoft.com::df3fcb8e-702e-40fc-ad48-093d0405acb5" providerId="AD" clId="Web-{C8D226A4-DB25-437C-BBA1-C9C7ACCC3927}" dt="2025-11-07T13:23:06.897" v="4" actId="14100"/>
          <ac:picMkLst>
            <pc:docMk/>
            <pc:sldMk cId="2964551906" sldId="256"/>
            <ac:picMk id="21" creationId="{5F54CAA8-40D3-128A-7950-1004DA88E7BB}"/>
          </ac:picMkLst>
        </pc:picChg>
        <pc:picChg chg="mod">
          <ac:chgData name="syta.marianna" userId="S::syta.marianna_gmail.com#ext#@slideedu.onmicrosoft.com::df3fcb8e-702e-40fc-ad48-093d0405acb5" providerId="AD" clId="Web-{C8D226A4-DB25-437C-BBA1-C9C7ACCC3927}" dt="2025-11-07T13:23:35.461" v="16" actId="1076"/>
          <ac:picMkLst>
            <pc:docMk/>
            <pc:sldMk cId="2964551906" sldId="256"/>
            <ac:picMk id="25" creationId="{71621F80-8E94-3801-21EE-4E8B2D9FD00F}"/>
          </ac:picMkLst>
        </pc:picChg>
        <pc:picChg chg="mod">
          <ac:chgData name="syta.marianna" userId="S::syta.marianna_gmail.com#ext#@slideedu.onmicrosoft.com::df3fcb8e-702e-40fc-ad48-093d0405acb5" providerId="AD" clId="Web-{C8D226A4-DB25-437C-BBA1-C9C7ACCC3927}" dt="2025-11-07T13:23:47.040" v="21" actId="14100"/>
          <ac:picMkLst>
            <pc:docMk/>
            <pc:sldMk cId="2964551906" sldId="256"/>
            <ac:picMk id="55" creationId="{966B61F4-2258-7913-9290-2AA3EBBA3CD5}"/>
          </ac:picMkLst>
        </pc:picChg>
      </pc:sldChg>
    </pc:docChg>
  </pc:docChgLst>
  <pc:docChgLst>
    <pc:chgData name="Екатерина Глущенко" userId="773fd668aa5ac716" providerId="LiveId" clId="{1B6C64C5-9C28-48A1-9942-579CDBEDED58}"/>
    <pc:docChg chg="undo redo custSel modSld">
      <pc:chgData name="Екатерина Глущенко" userId="773fd668aa5ac716" providerId="LiveId" clId="{1B6C64C5-9C28-48A1-9942-579CDBEDED58}" dt="2025-11-05T19:45:45.792" v="474" actId="1076"/>
      <pc:docMkLst>
        <pc:docMk/>
      </pc:docMkLst>
      <pc:sldChg chg="addSp delSp modSp mod modAnim">
        <pc:chgData name="Екатерина Глущенко" userId="773fd668aa5ac716" providerId="LiveId" clId="{1B6C64C5-9C28-48A1-9942-579CDBEDED58}" dt="2025-11-05T19:45:45.792" v="474" actId="1076"/>
        <pc:sldMkLst>
          <pc:docMk/>
          <pc:sldMk cId="2964551906" sldId="256"/>
        </pc:sldMkLst>
        <pc:spChg chg="add mod ord">
          <ac:chgData name="Екатерина Глущенко" userId="773fd668aa5ac716" providerId="LiveId" clId="{1B6C64C5-9C28-48A1-9942-579CDBEDED58}" dt="2025-11-05T19:32:53.119" v="385" actId="1076"/>
          <ac:spMkLst>
            <pc:docMk/>
            <pc:sldMk cId="2964551906" sldId="256"/>
            <ac:spMk id="8" creationId="{739B8002-2D1E-8CBE-314D-2D725A8579FA}"/>
          </ac:spMkLst>
        </pc:spChg>
        <pc:spChg chg="add mod">
          <ac:chgData name="Екатерина Глущенко" userId="773fd668aa5ac716" providerId="LiveId" clId="{1B6C64C5-9C28-48A1-9942-579CDBEDED58}" dt="2025-11-05T19:31:51.155" v="380" actId="1076"/>
          <ac:spMkLst>
            <pc:docMk/>
            <pc:sldMk cId="2964551906" sldId="256"/>
            <ac:spMk id="9" creationId="{97977CD0-EDAC-8CB0-8986-9276FAB267D8}"/>
          </ac:spMkLst>
        </pc:spChg>
        <pc:spChg chg="add mod">
          <ac:chgData name="Екатерина Глущенко" userId="773fd668aa5ac716" providerId="LiveId" clId="{1B6C64C5-9C28-48A1-9942-579CDBEDED58}" dt="2025-11-05T19:34:18.856" v="394" actId="1076"/>
          <ac:spMkLst>
            <pc:docMk/>
            <pc:sldMk cId="2964551906" sldId="256"/>
            <ac:spMk id="36" creationId="{F058FD26-C645-B68A-F2B7-1D30EF940B0E}"/>
          </ac:spMkLst>
        </pc:spChg>
        <pc:spChg chg="add mod">
          <ac:chgData name="Екатерина Глущенко" userId="773fd668aa5ac716" providerId="LiveId" clId="{1B6C64C5-9C28-48A1-9942-579CDBEDED58}" dt="2025-11-05T19:36:09.013" v="401" actId="1076"/>
          <ac:spMkLst>
            <pc:docMk/>
            <pc:sldMk cId="2964551906" sldId="256"/>
            <ac:spMk id="37" creationId="{E1CE7313-C40E-ACBA-BF64-85DBD3E61011}"/>
          </ac:spMkLst>
        </pc:spChg>
        <pc:spChg chg="add mod">
          <ac:chgData name="Екатерина Глущенко" userId="773fd668aa5ac716" providerId="LiveId" clId="{1B6C64C5-9C28-48A1-9942-579CDBEDED58}" dt="2025-11-05T19:36:50.539" v="407" actId="1076"/>
          <ac:spMkLst>
            <pc:docMk/>
            <pc:sldMk cId="2964551906" sldId="256"/>
            <ac:spMk id="38" creationId="{6EBE736F-C755-DAB0-204B-35C1B1EBB105}"/>
          </ac:spMkLst>
        </pc:spChg>
        <pc:spChg chg="add mod">
          <ac:chgData name="Екатерина Глущенко" userId="773fd668aa5ac716" providerId="LiveId" clId="{1B6C64C5-9C28-48A1-9942-579CDBEDED58}" dt="2025-11-05T19:38:45.079" v="417" actId="1076"/>
          <ac:spMkLst>
            <pc:docMk/>
            <pc:sldMk cId="2964551906" sldId="256"/>
            <ac:spMk id="39" creationId="{2494BB9C-B152-10A4-2660-8C8449BB3022}"/>
          </ac:spMkLst>
        </pc:spChg>
        <pc:spChg chg="add mod">
          <ac:chgData name="Екатерина Глущенко" userId="773fd668aa5ac716" providerId="LiveId" clId="{1B6C64C5-9C28-48A1-9942-579CDBEDED58}" dt="2025-11-05T19:40:03.363" v="425" actId="1076"/>
          <ac:spMkLst>
            <pc:docMk/>
            <pc:sldMk cId="2964551906" sldId="256"/>
            <ac:spMk id="40" creationId="{A9303B30-10B1-6BFD-753A-3D204AFBB462}"/>
          </ac:spMkLst>
        </pc:spChg>
        <pc:spChg chg="add mod">
          <ac:chgData name="Екатерина Глущенко" userId="773fd668aa5ac716" providerId="LiveId" clId="{1B6C64C5-9C28-48A1-9942-579CDBEDED58}" dt="2025-11-05T19:40:47.862" v="433" actId="1076"/>
          <ac:spMkLst>
            <pc:docMk/>
            <pc:sldMk cId="2964551906" sldId="256"/>
            <ac:spMk id="41" creationId="{5466D123-EC27-F7D7-2F76-D563444229AE}"/>
          </ac:spMkLst>
        </pc:spChg>
        <pc:spChg chg="add mod">
          <ac:chgData name="Екатерина Глущенко" userId="773fd668aa5ac716" providerId="LiveId" clId="{1B6C64C5-9C28-48A1-9942-579CDBEDED58}" dt="2025-11-05T19:41:21.439" v="439" actId="1076"/>
          <ac:spMkLst>
            <pc:docMk/>
            <pc:sldMk cId="2964551906" sldId="256"/>
            <ac:spMk id="42" creationId="{A7A29356-2474-89F0-F651-3D5BAFCAE9A0}"/>
          </ac:spMkLst>
        </pc:spChg>
        <pc:spChg chg="add del mod">
          <ac:chgData name="Екатерина Глущенко" userId="773fd668aa5ac716" providerId="LiveId" clId="{1B6C64C5-9C28-48A1-9942-579CDBEDED58}" dt="2025-11-05T19:42:10.458" v="446" actId="1076"/>
          <ac:spMkLst>
            <pc:docMk/>
            <pc:sldMk cId="2964551906" sldId="256"/>
            <ac:spMk id="43" creationId="{509B86B5-89A8-D755-B6A8-709FA7FDA829}"/>
          </ac:spMkLst>
        </pc:spChg>
        <pc:spChg chg="add mod">
          <ac:chgData name="Екатерина Глущенко" userId="773fd668aa5ac716" providerId="LiveId" clId="{1B6C64C5-9C28-48A1-9942-579CDBEDED58}" dt="2025-11-05T19:43:14.572" v="458" actId="1076"/>
          <ac:spMkLst>
            <pc:docMk/>
            <pc:sldMk cId="2964551906" sldId="256"/>
            <ac:spMk id="44" creationId="{6AEA519F-7B3B-AB35-56DD-C7BAD240E5CB}"/>
          </ac:spMkLst>
        </pc:spChg>
        <pc:spChg chg="add mod">
          <ac:chgData name="Екатерина Глущенко" userId="773fd668aa5ac716" providerId="LiveId" clId="{1B6C64C5-9C28-48A1-9942-579CDBEDED58}" dt="2025-11-05T19:27:06.188" v="336" actId="1076"/>
          <ac:spMkLst>
            <pc:docMk/>
            <pc:sldMk cId="2964551906" sldId="256"/>
            <ac:spMk id="45" creationId="{A9F1DEF2-CFAC-EE4C-A072-45794F3BE54D}"/>
          </ac:spMkLst>
        </pc:spChg>
        <pc:spChg chg="add mod">
          <ac:chgData name="Екатерина Глущенко" userId="773fd668aa5ac716" providerId="LiveId" clId="{1B6C64C5-9C28-48A1-9942-579CDBEDED58}" dt="2025-11-05T19:12:00.466" v="197" actId="1076"/>
          <ac:spMkLst>
            <pc:docMk/>
            <pc:sldMk cId="2964551906" sldId="256"/>
            <ac:spMk id="46" creationId="{22C366F8-3BBF-CBCF-95C0-E88E9EED7496}"/>
          </ac:spMkLst>
        </pc:spChg>
        <pc:spChg chg="add mod">
          <ac:chgData name="Екатерина Глущенко" userId="773fd668aa5ac716" providerId="LiveId" clId="{1B6C64C5-9C28-48A1-9942-579CDBEDED58}" dt="2025-11-05T19:27:55.174" v="347" actId="1076"/>
          <ac:spMkLst>
            <pc:docMk/>
            <pc:sldMk cId="2964551906" sldId="256"/>
            <ac:spMk id="47" creationId="{482ADAE7-C582-3126-D132-F2C10CCF1903}"/>
          </ac:spMkLst>
        </pc:spChg>
        <pc:spChg chg="add mod">
          <ac:chgData name="Екатерина Глущенко" userId="773fd668aa5ac716" providerId="LiveId" clId="{1B6C64C5-9C28-48A1-9942-579CDBEDED58}" dt="2025-11-05T19:22:37.648" v="303" actId="1076"/>
          <ac:spMkLst>
            <pc:docMk/>
            <pc:sldMk cId="2964551906" sldId="256"/>
            <ac:spMk id="48" creationId="{BA0E551F-FED9-F40D-CBBD-764315C53554}"/>
          </ac:spMkLst>
        </pc:spChg>
        <pc:spChg chg="add mod">
          <ac:chgData name="Екатерина Глущенко" userId="773fd668aa5ac716" providerId="LiveId" clId="{1B6C64C5-9C28-48A1-9942-579CDBEDED58}" dt="2025-11-05T19:28:47.198" v="362" actId="1076"/>
          <ac:spMkLst>
            <pc:docMk/>
            <pc:sldMk cId="2964551906" sldId="256"/>
            <ac:spMk id="49" creationId="{951FC777-121F-FCC4-CAEF-806B0AF57A7F}"/>
          </ac:spMkLst>
        </pc:spChg>
        <pc:spChg chg="add mod">
          <ac:chgData name="Екатерина Глущенко" userId="773fd668aa5ac716" providerId="LiveId" clId="{1B6C64C5-9C28-48A1-9942-579CDBEDED58}" dt="2025-11-05T19:28:34.437" v="358" actId="1076"/>
          <ac:spMkLst>
            <pc:docMk/>
            <pc:sldMk cId="2964551906" sldId="256"/>
            <ac:spMk id="50" creationId="{F13CC4A3-F5EB-412E-48BF-6EDCD86DE352}"/>
          </ac:spMkLst>
        </pc:spChg>
        <pc:spChg chg="add mod">
          <ac:chgData name="Екатерина Глущенко" userId="773fd668aa5ac716" providerId="LiveId" clId="{1B6C64C5-9C28-48A1-9942-579CDBEDED58}" dt="2025-11-05T19:27:23.427" v="341" actId="1076"/>
          <ac:spMkLst>
            <pc:docMk/>
            <pc:sldMk cId="2964551906" sldId="256"/>
            <ac:spMk id="51" creationId="{9BF5E549-1707-2668-FE6F-A071F03918BC}"/>
          </ac:spMkLst>
        </pc:spChg>
        <pc:spChg chg="add del mod">
          <ac:chgData name="Екатерина Глущенко" userId="773fd668aa5ac716" providerId="LiveId" clId="{1B6C64C5-9C28-48A1-9942-579CDBEDED58}" dt="2025-11-05T19:29:06.613" v="366" actId="1076"/>
          <ac:spMkLst>
            <pc:docMk/>
            <pc:sldMk cId="2964551906" sldId="256"/>
            <ac:spMk id="52" creationId="{259A4B66-8F3A-D101-BB8B-30F1C96D6D39}"/>
          </ac:spMkLst>
        </pc:spChg>
        <pc:spChg chg="add mod">
          <ac:chgData name="Екатерина Глущенко" userId="773fd668aa5ac716" providerId="LiveId" clId="{1B6C64C5-9C28-48A1-9942-579CDBEDED58}" dt="2025-11-05T19:29:14.306" v="368" actId="1076"/>
          <ac:spMkLst>
            <pc:docMk/>
            <pc:sldMk cId="2964551906" sldId="256"/>
            <ac:spMk id="53" creationId="{F7449A9B-A8E3-8B17-1807-4C4EB295125E}"/>
          </ac:spMkLst>
        </pc:spChg>
        <pc:picChg chg="add mod ord">
          <ac:chgData name="Екатерина Глущенко" userId="773fd668aa5ac716" providerId="LiveId" clId="{1B6C64C5-9C28-48A1-9942-579CDBEDED58}" dt="2025-11-05T19:32:46.689" v="384" actId="166"/>
          <ac:picMkLst>
            <pc:docMk/>
            <pc:sldMk cId="2964551906" sldId="256"/>
            <ac:picMk id="5" creationId="{F799B03D-4283-0EBD-42C0-8BC5E8AF5996}"/>
          </ac:picMkLst>
        </pc:picChg>
        <pc:picChg chg="add mod ord">
          <ac:chgData name="Екатерина Глущенко" userId="773fd668aa5ac716" providerId="LiveId" clId="{1B6C64C5-9C28-48A1-9942-579CDBEDED58}" dt="2025-11-05T19:36:44.954" v="406" actId="166"/>
          <ac:picMkLst>
            <pc:docMk/>
            <pc:sldMk cId="2964551906" sldId="256"/>
            <ac:picMk id="11" creationId="{CDE25CB9-DAD3-DB8A-ED99-F67CFD316B36}"/>
          </ac:picMkLst>
        </pc:picChg>
        <pc:picChg chg="add mod ord">
          <ac:chgData name="Екатерина Глущенко" userId="773fd668aa5ac716" providerId="LiveId" clId="{1B6C64C5-9C28-48A1-9942-579CDBEDED58}" dt="2025-11-05T19:34:11.418" v="393" actId="166"/>
          <ac:picMkLst>
            <pc:docMk/>
            <pc:sldMk cId="2964551906" sldId="256"/>
            <ac:picMk id="13" creationId="{C4ECCC0E-DFE7-A900-0BC3-A47ADA4ED5C1}"/>
          </ac:picMkLst>
        </pc:picChg>
        <pc:picChg chg="add mod ord">
          <ac:chgData name="Екатерина Глущенко" userId="773fd668aa5ac716" providerId="LiveId" clId="{1B6C64C5-9C28-48A1-9942-579CDBEDED58}" dt="2025-11-05T19:41:24.030" v="440" actId="1076"/>
          <ac:picMkLst>
            <pc:docMk/>
            <pc:sldMk cId="2964551906" sldId="256"/>
            <ac:picMk id="15" creationId="{8070A38E-657F-545B-0EAE-EF605D160005}"/>
          </ac:picMkLst>
        </pc:picChg>
        <pc:picChg chg="add mod ord">
          <ac:chgData name="Екатерина Глущенко" userId="773fd668aa5ac716" providerId="LiveId" clId="{1B6C64C5-9C28-48A1-9942-579CDBEDED58}" dt="2025-11-05T19:38:41.959" v="416" actId="166"/>
          <ac:picMkLst>
            <pc:docMk/>
            <pc:sldMk cId="2964551906" sldId="256"/>
            <ac:picMk id="17" creationId="{B960F9A6-FF7E-F7C7-67DC-04608D0464E6}"/>
          </ac:picMkLst>
        </pc:picChg>
        <pc:picChg chg="add mod ord">
          <ac:chgData name="Екатерина Глущенко" userId="773fd668aa5ac716" providerId="LiveId" clId="{1B6C64C5-9C28-48A1-9942-579CDBEDED58}" dt="2025-11-05T19:40:40.678" v="431" actId="166"/>
          <ac:picMkLst>
            <pc:docMk/>
            <pc:sldMk cId="2964551906" sldId="256"/>
            <ac:picMk id="19" creationId="{B1B3F504-9494-57A8-E995-DA5A1982C949}"/>
          </ac:picMkLst>
        </pc:picChg>
        <pc:picChg chg="add mod">
          <ac:chgData name="Екатерина Глущенко" userId="773fd668aa5ac716" providerId="LiveId" clId="{1B6C64C5-9C28-48A1-9942-579CDBEDED58}" dt="2025-11-05T19:27:57.926" v="348" actId="1076"/>
          <ac:picMkLst>
            <pc:docMk/>
            <pc:sldMk cId="2964551906" sldId="256"/>
            <ac:picMk id="21" creationId="{5F54CAA8-40D3-128A-7950-1004DA88E7BB}"/>
          </ac:picMkLst>
        </pc:picChg>
        <pc:picChg chg="add mod ord">
          <ac:chgData name="Екатерина Глущенко" userId="773fd668aa5ac716" providerId="LiveId" clId="{1B6C64C5-9C28-48A1-9942-579CDBEDED58}" dt="2025-11-05T19:36:04.213" v="400" actId="166"/>
          <ac:picMkLst>
            <pc:docMk/>
            <pc:sldMk cId="2964551906" sldId="256"/>
            <ac:picMk id="23" creationId="{EC621DC3-4E6B-D2E3-591D-C585FA18ACFC}"/>
          </ac:picMkLst>
        </pc:picChg>
        <pc:picChg chg="add mod ord">
          <ac:chgData name="Екатерина Глущенко" userId="773fd668aa5ac716" providerId="LiveId" clId="{1B6C64C5-9C28-48A1-9942-579CDBEDED58}" dt="2025-11-05T19:43:04.279" v="456" actId="166"/>
          <ac:picMkLst>
            <pc:docMk/>
            <pc:sldMk cId="2964551906" sldId="256"/>
            <ac:picMk id="25" creationId="{71621F80-8E94-3801-21EE-4E8B2D9FD00F}"/>
          </ac:picMkLst>
        </pc:picChg>
        <pc:picChg chg="add mod ord">
          <ac:chgData name="Екатерина Глущенко" userId="773fd668aa5ac716" providerId="LiveId" clId="{1B6C64C5-9C28-48A1-9942-579CDBEDED58}" dt="2025-11-05T19:40:05.626" v="426" actId="1076"/>
          <ac:picMkLst>
            <pc:docMk/>
            <pc:sldMk cId="2964551906" sldId="256"/>
            <ac:picMk id="29" creationId="{01F7B44D-2B2D-E1B0-BFA8-83ECEB971698}"/>
          </ac:picMkLst>
        </pc:picChg>
        <pc:picChg chg="add mod ord">
          <ac:chgData name="Екатерина Глущенко" userId="773fd668aa5ac716" providerId="LiveId" clId="{1B6C64C5-9C28-48A1-9942-579CDBEDED58}" dt="2025-11-05T19:45:41.402" v="473" actId="1076"/>
          <ac:picMkLst>
            <pc:docMk/>
            <pc:sldMk cId="2964551906" sldId="256"/>
            <ac:picMk id="33" creationId="{B11B1499-D399-5B7B-D091-2E8764559CB6}"/>
          </ac:picMkLst>
        </pc:picChg>
        <pc:picChg chg="add mod ord">
          <ac:chgData name="Екатерина Глущенко" userId="773fd668aa5ac716" providerId="LiveId" clId="{1B6C64C5-9C28-48A1-9942-579CDBEDED58}" dt="2025-11-05T19:45:45.792" v="474" actId="1076"/>
          <ac:picMkLst>
            <pc:docMk/>
            <pc:sldMk cId="2964551906" sldId="256"/>
            <ac:picMk id="35" creationId="{F5E66F19-BD15-A77F-5299-FEF845BC3944}"/>
          </ac:picMkLst>
        </pc:picChg>
        <pc:picChg chg="add mod ord">
          <ac:chgData name="Екатерина Глущенко" userId="773fd668aa5ac716" providerId="LiveId" clId="{1B6C64C5-9C28-48A1-9942-579CDBEDED58}" dt="2025-11-05T19:42:02.189" v="444" actId="166"/>
          <ac:picMkLst>
            <pc:docMk/>
            <pc:sldMk cId="2964551906" sldId="256"/>
            <ac:picMk id="55" creationId="{966B61F4-2258-7913-9290-2AA3EBBA3CD5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FE436EBD-6B1A-A676-DD50-D47A29D769FB}"/>
    <pc:docChg chg="modSld">
      <pc:chgData name="somovaasya3" userId="S::somovaasya3_gmail.com#ext#@slideedu.onmicrosoft.com::05b36399-d501-4a7b-87fd-615099445ab5" providerId="AD" clId="Web-{FE436EBD-6B1A-A676-DD50-D47A29D769FB}" dt="2025-11-06T20:36:02.216" v="66" actId="1076"/>
      <pc:docMkLst>
        <pc:docMk/>
      </pc:docMkLst>
      <pc:sldChg chg="modSp">
        <pc:chgData name="somovaasya3" userId="S::somovaasya3_gmail.com#ext#@slideedu.onmicrosoft.com::05b36399-d501-4a7b-87fd-615099445ab5" providerId="AD" clId="Web-{FE436EBD-6B1A-A676-DD50-D47A29D769FB}" dt="2025-11-06T20:36:02.216" v="66" actId="1076"/>
        <pc:sldMkLst>
          <pc:docMk/>
          <pc:sldMk cId="2964551906" sldId="256"/>
        </pc:sldMkLst>
        <pc:spChg chg="mod">
          <ac:chgData name="somovaasya3" userId="S::somovaasya3_gmail.com#ext#@slideedu.onmicrosoft.com::05b36399-d501-4a7b-87fd-615099445ab5" providerId="AD" clId="Web-{FE436EBD-6B1A-A676-DD50-D47A29D769FB}" dt="2025-11-06T20:33:59.199" v="17" actId="1076"/>
          <ac:spMkLst>
            <pc:docMk/>
            <pc:sldMk cId="2964551906" sldId="256"/>
            <ac:spMk id="8" creationId="{739B8002-2D1E-8CBE-314D-2D725A8579FA}"/>
          </ac:spMkLst>
        </pc:spChg>
        <pc:spChg chg="mod ord">
          <ac:chgData name="somovaasya3" userId="S::somovaasya3_gmail.com#ext#@slideedu.onmicrosoft.com::05b36399-d501-4a7b-87fd-615099445ab5" providerId="AD" clId="Web-{FE436EBD-6B1A-A676-DD50-D47A29D769FB}" dt="2025-11-06T20:34:06.324" v="19"/>
          <ac:spMkLst>
            <pc:docMk/>
            <pc:sldMk cId="2964551906" sldId="256"/>
            <ac:spMk id="36" creationId="{F058FD26-C645-B68A-F2B7-1D30EF940B0E}"/>
          </ac:spMkLst>
        </pc:spChg>
        <pc:spChg chg="mod ord">
          <ac:chgData name="somovaasya3" userId="S::somovaasya3_gmail.com#ext#@slideedu.onmicrosoft.com::05b36399-d501-4a7b-87fd-615099445ab5" providerId="AD" clId="Web-{FE436EBD-6B1A-A676-DD50-D47A29D769FB}" dt="2025-11-06T20:34:07.918" v="20"/>
          <ac:spMkLst>
            <pc:docMk/>
            <pc:sldMk cId="2964551906" sldId="256"/>
            <ac:spMk id="37" creationId="{E1CE7313-C40E-ACBA-BF64-85DBD3E61011}"/>
          </ac:spMkLst>
        </pc:spChg>
        <pc:spChg chg="mod">
          <ac:chgData name="somovaasya3" userId="S::somovaasya3_gmail.com#ext#@slideedu.onmicrosoft.com::05b36399-d501-4a7b-87fd-615099445ab5" providerId="AD" clId="Web-{FE436EBD-6B1A-A676-DD50-D47A29D769FB}" dt="2025-11-06T20:34:27.340" v="28" actId="1076"/>
          <ac:spMkLst>
            <pc:docMk/>
            <pc:sldMk cId="2964551906" sldId="256"/>
            <ac:spMk id="38" creationId="{6EBE736F-C755-DAB0-204B-35C1B1EBB105}"/>
          </ac:spMkLst>
        </pc:spChg>
        <pc:spChg chg="mod">
          <ac:chgData name="somovaasya3" userId="S::somovaasya3_gmail.com#ext#@slideedu.onmicrosoft.com::05b36399-d501-4a7b-87fd-615099445ab5" providerId="AD" clId="Web-{FE436EBD-6B1A-A676-DD50-D47A29D769FB}" dt="2025-11-06T20:34:42.012" v="34" actId="1076"/>
          <ac:spMkLst>
            <pc:docMk/>
            <pc:sldMk cId="2964551906" sldId="256"/>
            <ac:spMk id="39" creationId="{2494BB9C-B152-10A4-2660-8C8449BB3022}"/>
          </ac:spMkLst>
        </pc:spChg>
        <pc:spChg chg="mod">
          <ac:chgData name="somovaasya3" userId="S::somovaasya3_gmail.com#ext#@slideedu.onmicrosoft.com::05b36399-d501-4a7b-87fd-615099445ab5" providerId="AD" clId="Web-{FE436EBD-6B1A-A676-DD50-D47A29D769FB}" dt="2025-11-06T20:34:56.716" v="40" actId="1076"/>
          <ac:spMkLst>
            <pc:docMk/>
            <pc:sldMk cId="2964551906" sldId="256"/>
            <ac:spMk id="40" creationId="{A9303B30-10B1-6BFD-753A-3D204AFBB462}"/>
          </ac:spMkLst>
        </pc:spChg>
        <pc:spChg chg="mod">
          <ac:chgData name="somovaasya3" userId="S::somovaasya3_gmail.com#ext#@slideedu.onmicrosoft.com::05b36399-d501-4a7b-87fd-615099445ab5" providerId="AD" clId="Web-{FE436EBD-6B1A-A676-DD50-D47A29D769FB}" dt="2025-11-06T20:35:20.013" v="47" actId="1076"/>
          <ac:spMkLst>
            <pc:docMk/>
            <pc:sldMk cId="2964551906" sldId="256"/>
            <ac:spMk id="41" creationId="{5466D123-EC27-F7D7-2F76-D563444229AE}"/>
          </ac:spMkLst>
        </pc:spChg>
        <pc:spChg chg="mod">
          <ac:chgData name="somovaasya3" userId="S::somovaasya3_gmail.com#ext#@slideedu.onmicrosoft.com::05b36399-d501-4a7b-87fd-615099445ab5" providerId="AD" clId="Web-{FE436EBD-6B1A-A676-DD50-D47A29D769FB}" dt="2025-11-06T20:35:34.794" v="54" actId="14100"/>
          <ac:spMkLst>
            <pc:docMk/>
            <pc:sldMk cId="2964551906" sldId="256"/>
            <ac:spMk id="42" creationId="{A7A29356-2474-89F0-F651-3D5BAFCAE9A0}"/>
          </ac:spMkLst>
        </pc:spChg>
        <pc:spChg chg="mod">
          <ac:chgData name="somovaasya3" userId="S::somovaasya3_gmail.com#ext#@slideedu.onmicrosoft.com::05b36399-d501-4a7b-87fd-615099445ab5" providerId="AD" clId="Web-{FE436EBD-6B1A-A676-DD50-D47A29D769FB}" dt="2025-11-06T20:35:59.951" v="65" actId="14100"/>
          <ac:spMkLst>
            <pc:docMk/>
            <pc:sldMk cId="2964551906" sldId="256"/>
            <ac:spMk id="43" creationId="{509B86B5-89A8-D755-B6A8-709FA7FDA829}"/>
          </ac:spMkLst>
        </pc:spChg>
        <pc:spChg chg="mod">
          <ac:chgData name="somovaasya3" userId="S::somovaasya3_gmail.com#ext#@slideedu.onmicrosoft.com::05b36399-d501-4a7b-87fd-615099445ab5" providerId="AD" clId="Web-{FE436EBD-6B1A-A676-DD50-D47A29D769FB}" dt="2025-11-06T20:35:52.716" v="62" actId="14100"/>
          <ac:spMkLst>
            <pc:docMk/>
            <pc:sldMk cId="2964551906" sldId="256"/>
            <ac:spMk id="44" creationId="{6AEA519F-7B3B-AB35-56DD-C7BAD240E5CB}"/>
          </ac:spMkLst>
        </pc:spChg>
        <pc:spChg chg="mod">
          <ac:chgData name="somovaasya3" userId="S::somovaasya3_gmail.com#ext#@slideedu.onmicrosoft.com::05b36399-d501-4a7b-87fd-615099445ab5" providerId="AD" clId="Web-{FE436EBD-6B1A-A676-DD50-D47A29D769FB}" dt="2025-11-06T20:33:18.948" v="5" actId="1076"/>
          <ac:spMkLst>
            <pc:docMk/>
            <pc:sldMk cId="2964551906" sldId="256"/>
            <ac:spMk id="46" creationId="{22C366F8-3BBF-CBCF-95C0-E88E9EED7496}"/>
          </ac:spMkLst>
        </pc:spChg>
        <pc:spChg chg="mod">
          <ac:chgData name="somovaasya3" userId="S::somovaasya3_gmail.com#ext#@slideedu.onmicrosoft.com::05b36399-d501-4a7b-87fd-615099445ab5" providerId="AD" clId="Web-{FE436EBD-6B1A-A676-DD50-D47A29D769FB}" dt="2025-11-06T20:34:34.075" v="31" actId="1076"/>
          <ac:spMkLst>
            <pc:docMk/>
            <pc:sldMk cId="2964551906" sldId="256"/>
            <ac:spMk id="48" creationId="{BA0E551F-FED9-F40D-CBBD-764315C53554}"/>
          </ac:spMkLst>
        </pc:spChg>
        <pc:picChg chg="mod">
          <ac:chgData name="somovaasya3" userId="S::somovaasya3_gmail.com#ext#@slideedu.onmicrosoft.com::05b36399-d501-4a7b-87fd-615099445ab5" providerId="AD" clId="Web-{FE436EBD-6B1A-A676-DD50-D47A29D769FB}" dt="2025-11-06T20:34:01.793" v="18" actId="1076"/>
          <ac:picMkLst>
            <pc:docMk/>
            <pc:sldMk cId="2964551906" sldId="256"/>
            <ac:picMk id="5" creationId="{F799B03D-4283-0EBD-42C0-8BC5E8AF5996}"/>
          </ac:picMkLst>
        </pc:picChg>
        <pc:picChg chg="mod">
          <ac:chgData name="somovaasya3" userId="S::somovaasya3_gmail.com#ext#@slideedu.onmicrosoft.com::05b36399-d501-4a7b-87fd-615099445ab5" providerId="AD" clId="Web-{FE436EBD-6B1A-A676-DD50-D47A29D769FB}" dt="2025-11-06T20:34:29.668" v="29" actId="1076"/>
          <ac:picMkLst>
            <pc:docMk/>
            <pc:sldMk cId="2964551906" sldId="256"/>
            <ac:picMk id="11" creationId="{CDE25CB9-DAD3-DB8A-ED99-F67CFD316B36}"/>
          </ac:picMkLst>
        </pc:picChg>
        <pc:picChg chg="mod">
          <ac:chgData name="somovaasya3" userId="S::somovaasya3_gmail.com#ext#@slideedu.onmicrosoft.com::05b36399-d501-4a7b-87fd-615099445ab5" providerId="AD" clId="Web-{FE436EBD-6B1A-A676-DD50-D47A29D769FB}" dt="2025-11-06T20:33:43.980" v="12" actId="1076"/>
          <ac:picMkLst>
            <pc:docMk/>
            <pc:sldMk cId="2964551906" sldId="256"/>
            <ac:picMk id="13" creationId="{C4ECCC0E-DFE7-A900-0BC3-A47ADA4ED5C1}"/>
          </ac:picMkLst>
        </pc:picChg>
        <pc:picChg chg="mod">
          <ac:chgData name="somovaasya3" userId="S::somovaasya3_gmail.com#ext#@slideedu.onmicrosoft.com::05b36399-d501-4a7b-87fd-615099445ab5" providerId="AD" clId="Web-{FE436EBD-6B1A-A676-DD50-D47A29D769FB}" dt="2025-11-06T20:35:41.201" v="57" actId="1076"/>
          <ac:picMkLst>
            <pc:docMk/>
            <pc:sldMk cId="2964551906" sldId="256"/>
            <ac:picMk id="15" creationId="{8070A38E-657F-545B-0EAE-EF605D160005}"/>
          </ac:picMkLst>
        </pc:picChg>
        <pc:picChg chg="mod">
          <ac:chgData name="somovaasya3" userId="S::somovaasya3_gmail.com#ext#@slideedu.onmicrosoft.com::05b36399-d501-4a7b-87fd-615099445ab5" providerId="AD" clId="Web-{FE436EBD-6B1A-A676-DD50-D47A29D769FB}" dt="2025-11-06T20:34:44.200" v="35" actId="1076"/>
          <ac:picMkLst>
            <pc:docMk/>
            <pc:sldMk cId="2964551906" sldId="256"/>
            <ac:picMk id="17" creationId="{B960F9A6-FF7E-F7C7-67DC-04608D0464E6}"/>
          </ac:picMkLst>
        </pc:picChg>
        <pc:picChg chg="mod">
          <ac:chgData name="somovaasya3" userId="S::somovaasya3_gmail.com#ext#@slideedu.onmicrosoft.com::05b36399-d501-4a7b-87fd-615099445ab5" providerId="AD" clId="Web-{FE436EBD-6B1A-A676-DD50-D47A29D769FB}" dt="2025-11-06T20:35:25.138" v="50" actId="1076"/>
          <ac:picMkLst>
            <pc:docMk/>
            <pc:sldMk cId="2964551906" sldId="256"/>
            <ac:picMk id="19" creationId="{B1B3F504-9494-57A8-E995-DA5A1982C949}"/>
          </ac:picMkLst>
        </pc:picChg>
        <pc:picChg chg="mod">
          <ac:chgData name="somovaasya3" userId="S::somovaasya3_gmail.com#ext#@slideedu.onmicrosoft.com::05b36399-d501-4a7b-87fd-615099445ab5" providerId="AD" clId="Web-{FE436EBD-6B1A-A676-DD50-D47A29D769FB}" dt="2025-11-06T20:33:52.090" v="16" actId="1076"/>
          <ac:picMkLst>
            <pc:docMk/>
            <pc:sldMk cId="2964551906" sldId="256"/>
            <ac:picMk id="21" creationId="{5F54CAA8-40D3-128A-7950-1004DA88E7BB}"/>
          </ac:picMkLst>
        </pc:picChg>
        <pc:picChg chg="mod">
          <ac:chgData name="somovaasya3" userId="S::somovaasya3_gmail.com#ext#@slideedu.onmicrosoft.com::05b36399-d501-4a7b-87fd-615099445ab5" providerId="AD" clId="Web-{FE436EBD-6B1A-A676-DD50-D47A29D769FB}" dt="2025-11-06T20:33:26.839" v="7" actId="1076"/>
          <ac:picMkLst>
            <pc:docMk/>
            <pc:sldMk cId="2964551906" sldId="256"/>
            <ac:picMk id="23" creationId="{EC621DC3-4E6B-D2E3-591D-C585FA18ACFC}"/>
          </ac:picMkLst>
        </pc:picChg>
        <pc:picChg chg="mod">
          <ac:chgData name="somovaasya3" userId="S::somovaasya3_gmail.com#ext#@slideedu.onmicrosoft.com::05b36399-d501-4a7b-87fd-615099445ab5" providerId="AD" clId="Web-{FE436EBD-6B1A-A676-DD50-D47A29D769FB}" dt="2025-11-06T20:36:02.216" v="66" actId="1076"/>
          <ac:picMkLst>
            <pc:docMk/>
            <pc:sldMk cId="2964551906" sldId="256"/>
            <ac:picMk id="25" creationId="{71621F80-8E94-3801-21EE-4E8B2D9FD00F}"/>
          </ac:picMkLst>
        </pc:picChg>
        <pc:picChg chg="mod">
          <ac:chgData name="somovaasya3" userId="S::somovaasya3_gmail.com#ext#@slideedu.onmicrosoft.com::05b36399-d501-4a7b-87fd-615099445ab5" providerId="AD" clId="Web-{FE436EBD-6B1A-A676-DD50-D47A29D769FB}" dt="2025-11-06T20:34:58.356" v="41" actId="1076"/>
          <ac:picMkLst>
            <pc:docMk/>
            <pc:sldMk cId="2964551906" sldId="256"/>
            <ac:picMk id="29" creationId="{01F7B44D-2B2D-E1B0-BFA8-83ECEB971698}"/>
          </ac:picMkLst>
        </pc:picChg>
        <pc:picChg chg="mod">
          <ac:chgData name="somovaasya3" userId="S::somovaasya3_gmail.com#ext#@slideedu.onmicrosoft.com::05b36399-d501-4a7b-87fd-615099445ab5" providerId="AD" clId="Web-{FE436EBD-6B1A-A676-DD50-D47A29D769FB}" dt="2025-11-06T20:35:53.388" v="63" actId="1076"/>
          <ac:picMkLst>
            <pc:docMk/>
            <pc:sldMk cId="2964551906" sldId="256"/>
            <ac:picMk id="55" creationId="{966B61F4-2258-7913-9290-2AA3EBBA3CD5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EDD8D0D1-6C94-C6CD-00C1-D390CEB160CB}"/>
    <pc:docChg chg="modSld">
      <pc:chgData name="somovaasya3" userId="S::somovaasya3_gmail.com#ext#@slideedu.onmicrosoft.com::05b36399-d501-4a7b-87fd-615099445ab5" providerId="AD" clId="Web-{EDD8D0D1-6C94-C6CD-00C1-D390CEB160CB}" dt="2025-11-06T20:37:39.015" v="6" actId="1076"/>
      <pc:docMkLst>
        <pc:docMk/>
      </pc:docMkLst>
      <pc:sldChg chg="modSp">
        <pc:chgData name="somovaasya3" userId="S::somovaasya3_gmail.com#ext#@slideedu.onmicrosoft.com::05b36399-d501-4a7b-87fd-615099445ab5" providerId="AD" clId="Web-{EDD8D0D1-6C94-C6CD-00C1-D390CEB160CB}" dt="2025-11-06T20:37:39.015" v="6" actId="1076"/>
        <pc:sldMkLst>
          <pc:docMk/>
          <pc:sldMk cId="2964551906" sldId="256"/>
        </pc:sldMkLst>
        <pc:spChg chg="ord">
          <ac:chgData name="somovaasya3" userId="S::somovaasya3_gmail.com#ext#@slideedu.onmicrosoft.com::05b36399-d501-4a7b-87fd-615099445ab5" providerId="AD" clId="Web-{EDD8D0D1-6C94-C6CD-00C1-D390CEB160CB}" dt="2025-11-06T20:36:50.998" v="0"/>
          <ac:spMkLst>
            <pc:docMk/>
            <pc:sldMk cId="2964551906" sldId="256"/>
            <ac:spMk id="42" creationId="{A7A29356-2474-89F0-F651-3D5BAFCAE9A0}"/>
          </ac:spMkLst>
        </pc:spChg>
        <pc:spChg chg="ord">
          <ac:chgData name="somovaasya3" userId="S::somovaasya3_gmail.com#ext#@slideedu.onmicrosoft.com::05b36399-d501-4a7b-87fd-615099445ab5" providerId="AD" clId="Web-{EDD8D0D1-6C94-C6CD-00C1-D390CEB160CB}" dt="2025-11-06T20:36:52.920" v="1"/>
          <ac:spMkLst>
            <pc:docMk/>
            <pc:sldMk cId="2964551906" sldId="256"/>
            <ac:spMk id="43" creationId="{509B86B5-89A8-D755-B6A8-709FA7FDA829}"/>
          </ac:spMkLst>
        </pc:spChg>
        <pc:spChg chg="ord">
          <ac:chgData name="somovaasya3" userId="S::somovaasya3_gmail.com#ext#@slideedu.onmicrosoft.com::05b36399-d501-4a7b-87fd-615099445ab5" providerId="AD" clId="Web-{EDD8D0D1-6C94-C6CD-00C1-D390CEB160CB}" dt="2025-11-06T20:36:55.545" v="2"/>
          <ac:spMkLst>
            <pc:docMk/>
            <pc:sldMk cId="2964551906" sldId="256"/>
            <ac:spMk id="44" creationId="{6AEA519F-7B3B-AB35-56DD-C7BAD240E5CB}"/>
          </ac:spMkLst>
        </pc:spChg>
        <pc:picChg chg="mod ord">
          <ac:chgData name="somovaasya3" userId="S::somovaasya3_gmail.com#ext#@slideedu.onmicrosoft.com::05b36399-d501-4a7b-87fd-615099445ab5" providerId="AD" clId="Web-{EDD8D0D1-6C94-C6CD-00C1-D390CEB160CB}" dt="2025-11-06T20:37:39.015" v="6" actId="1076"/>
          <ac:picMkLst>
            <pc:docMk/>
            <pc:sldMk cId="2964551906" sldId="256"/>
            <ac:picMk id="21" creationId="{5F54CAA8-40D3-128A-7950-1004DA88E7BB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38F123EE-9CDF-86DA-3F13-F2D583DA9568}"/>
    <pc:docChg chg="modSld">
      <pc:chgData name="somovaasya3" userId="S::somovaasya3_gmail.com#ext#@slideedu.onmicrosoft.com::05b36399-d501-4a7b-87fd-615099445ab5" providerId="AD" clId="Web-{38F123EE-9CDF-86DA-3F13-F2D583DA9568}" dt="2025-11-06T20:36:33.975" v="3"/>
      <pc:docMkLst>
        <pc:docMk/>
      </pc:docMkLst>
      <pc:sldChg chg="modSp">
        <pc:chgData name="somovaasya3" userId="S::somovaasya3_gmail.com#ext#@slideedu.onmicrosoft.com::05b36399-d501-4a7b-87fd-615099445ab5" providerId="AD" clId="Web-{38F123EE-9CDF-86DA-3F13-F2D583DA9568}" dt="2025-11-06T20:36:33.975" v="3"/>
        <pc:sldMkLst>
          <pc:docMk/>
          <pc:sldMk cId="2964551906" sldId="256"/>
        </pc:sldMkLst>
        <pc:spChg chg="ord">
          <ac:chgData name="somovaasya3" userId="S::somovaasya3_gmail.com#ext#@slideedu.onmicrosoft.com::05b36399-d501-4a7b-87fd-615099445ab5" providerId="AD" clId="Web-{38F123EE-9CDF-86DA-3F13-F2D583DA9568}" dt="2025-11-06T20:36:26.240" v="0"/>
          <ac:spMkLst>
            <pc:docMk/>
            <pc:sldMk cId="2964551906" sldId="256"/>
            <ac:spMk id="38" creationId="{6EBE736F-C755-DAB0-204B-35C1B1EBB105}"/>
          </ac:spMkLst>
        </pc:spChg>
        <pc:spChg chg="ord">
          <ac:chgData name="somovaasya3" userId="S::somovaasya3_gmail.com#ext#@slideedu.onmicrosoft.com::05b36399-d501-4a7b-87fd-615099445ab5" providerId="AD" clId="Web-{38F123EE-9CDF-86DA-3F13-F2D583DA9568}" dt="2025-11-06T20:36:30.819" v="1"/>
          <ac:spMkLst>
            <pc:docMk/>
            <pc:sldMk cId="2964551906" sldId="256"/>
            <ac:spMk id="39" creationId="{2494BB9C-B152-10A4-2660-8C8449BB3022}"/>
          </ac:spMkLst>
        </pc:spChg>
        <pc:spChg chg="ord">
          <ac:chgData name="somovaasya3" userId="S::somovaasya3_gmail.com#ext#@slideedu.onmicrosoft.com::05b36399-d501-4a7b-87fd-615099445ab5" providerId="AD" clId="Web-{38F123EE-9CDF-86DA-3F13-F2D583DA9568}" dt="2025-11-06T20:36:32.569" v="2"/>
          <ac:spMkLst>
            <pc:docMk/>
            <pc:sldMk cId="2964551906" sldId="256"/>
            <ac:spMk id="40" creationId="{A9303B30-10B1-6BFD-753A-3D204AFBB462}"/>
          </ac:spMkLst>
        </pc:spChg>
        <pc:spChg chg="ord">
          <ac:chgData name="somovaasya3" userId="S::somovaasya3_gmail.com#ext#@slideedu.onmicrosoft.com::05b36399-d501-4a7b-87fd-615099445ab5" providerId="AD" clId="Web-{38F123EE-9CDF-86DA-3F13-F2D583DA9568}" dt="2025-11-06T20:36:33.975" v="3"/>
          <ac:spMkLst>
            <pc:docMk/>
            <pc:sldMk cId="2964551906" sldId="256"/>
            <ac:spMk id="41" creationId="{5466D123-EC27-F7D7-2F76-D563444229A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A4FFC-D44C-A5F4-E66E-0CB94F0F0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90C314-6161-2455-8E9D-E46C6B2F2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34A886-77EF-B763-8BF7-08D9BD97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11/07/2025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4A10D8-BC5F-AE05-30D3-AEDCF8EEB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236A59-6446-92D6-8837-84CAA2E50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706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3E1BB-2CFB-334B-812C-4FD7CA9F4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529E22-A447-5FCD-646D-8EC8405ED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983F1C-45FE-5456-2EDB-CBA8EABD3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11/07/2025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6961C2-7C6C-C9CF-3ADB-CF4ECA7DC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8E343-AD2C-F156-4295-01F9BD22D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766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89C6B4-92FD-CA57-FC02-33FF641DE3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227CAC-60F2-B321-F931-BC7BDAB3A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7EF410-7C64-5225-41C3-0C639D003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11/07/2025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BC113E-D267-0769-35CA-852464E3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1BD787-401E-4B66-C34C-10CB8EDE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409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0BE29-1248-7990-B35C-3E2626AF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970F65-E384-DCE0-E0D9-8A7D3299A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71D8B-AD86-9B9B-48C2-1E5EC6CD9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11/07/2025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41A7D3-BCC6-D0DE-9DEA-B45467DC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75C33C-38F3-704A-2E75-F81FA88F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1853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7A94E-F5DB-820E-F7E5-AF05D6E2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15EC64-46D7-37BB-A8A5-D4741C2C6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1558E-B25F-8BFE-5D87-29E4277D1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11/07/2025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DE67D8-F540-40EF-7430-2CDE9844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CA421C-B847-69C7-5002-35108577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361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F6E29-DD81-CCC5-6A8F-629ACACF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C1B337-A76E-2D61-33D8-49D63253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1B0C0B-DA79-718D-AE08-B6D586CEE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B0F2A3-C2B5-E592-86D7-83797A3A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11/07/2025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6CC15E-75B8-A063-331B-274CDB0A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3DAB7B-70AB-AAA0-A1D4-05072F27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94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CBEE9-E24C-546D-C81C-B60F4D94B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F2D847-9B34-AE55-71E7-69EC4174E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A1E8AF-D2D1-D01C-259D-DD2552B16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297AA5-24E1-934C-F696-0CF66C839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339A4E-E86E-B08E-3B08-8ECF10FAA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7D39DF0-05FC-BEAD-0D80-A94D7AD5A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11/07/2025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2A892A-6DBE-A0C5-F3A8-6238DA33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386679-553D-CD9D-9B39-03515F9D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618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018B5-6A0B-A742-4D96-69895C1D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11DB57-FC56-3B43-8BFC-F36A1557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11/07/2025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EBC18F-B60A-7C74-8599-F52DB906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EEAF5E-78D0-4B53-71A5-476CD560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563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6BD9B3-6882-2130-699E-5286DB31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11/07/2025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7B1161-8C8A-DC3F-E023-57C59A45A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8E569E-CBD2-A01B-22FE-D5F2CABE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014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9F17C-68A1-ED3B-8822-0C700567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D86BB9-9DE7-DDC8-EF19-4AE1AD862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9548C-A4F5-379B-F48D-26232AFC6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D80EEA-5C05-24CF-D3B6-9B40D0CB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11/07/2025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78C4FE-B697-F383-9F09-F1A6A76A2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6B1C1A-39CD-A472-699B-F9235437B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545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AD98D9-7B5C-42A6-6F4C-5485B5B6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E65900-CDC2-F677-EB6E-75BA305B7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954993-CED0-566E-C8A9-82DF5898C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0CE140-062C-1293-930A-DB29002D4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11/07/2025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E15722-1C08-8535-31EA-DF77A0CF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7E1C1E-4BF9-1134-173A-982F7FA3C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737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824E-02D2-BCF1-559E-F0544538B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D586F5-BC8A-657E-7105-F030387A3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2A3112-F286-F587-AFC3-E9F05AB02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DA645-00AE-4852-B1C2-C239BA141481}" type="datetimeFigureOut">
              <a:rPr lang="ru-UA" smtClean="0"/>
              <a:t>11/07/2025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3A4A95-B9A3-16AF-888A-374DF6C18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5A4D2E-8DC5-E407-4EA0-B96EF504C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5648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739B8002-2D1E-8CBE-314D-2D725A8579FA}"/>
              </a:ext>
            </a:extLst>
          </p:cNvPr>
          <p:cNvSpPr/>
          <p:nvPr/>
        </p:nvSpPr>
        <p:spPr>
          <a:xfrm>
            <a:off x="1968929" y="4802397"/>
            <a:ext cx="1463303" cy="135785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77CD0-EDAC-8CB0-8986-9276FAB267D8}"/>
              </a:ext>
            </a:extLst>
          </p:cNvPr>
          <p:cNvSpPr txBox="1"/>
          <p:nvPr/>
        </p:nvSpPr>
        <p:spPr>
          <a:xfrm>
            <a:off x="2245455" y="5093261"/>
            <a:ext cx="1155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</a:t>
            </a:r>
            <a:endParaRPr lang="ru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058FD26-C645-B68A-F2B7-1D30EF940B0E}"/>
              </a:ext>
            </a:extLst>
          </p:cNvPr>
          <p:cNvSpPr/>
          <p:nvPr/>
        </p:nvSpPr>
        <p:spPr>
          <a:xfrm>
            <a:off x="4730672" y="4769771"/>
            <a:ext cx="1474507" cy="14138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E1CE7313-C40E-ACBA-BF64-85DBD3E61011}"/>
              </a:ext>
            </a:extLst>
          </p:cNvPr>
          <p:cNvSpPr/>
          <p:nvPr/>
        </p:nvSpPr>
        <p:spPr>
          <a:xfrm>
            <a:off x="7372080" y="4626367"/>
            <a:ext cx="1575360" cy="14587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6EBE736F-C755-DAB0-204B-35C1B1EBB105}"/>
              </a:ext>
            </a:extLst>
          </p:cNvPr>
          <p:cNvSpPr/>
          <p:nvPr/>
        </p:nvSpPr>
        <p:spPr>
          <a:xfrm>
            <a:off x="10248335" y="4385838"/>
            <a:ext cx="1519331" cy="14138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2494BB9C-B152-10A4-2660-8C8449BB3022}"/>
              </a:ext>
            </a:extLst>
          </p:cNvPr>
          <p:cNvSpPr/>
          <p:nvPr/>
        </p:nvSpPr>
        <p:spPr>
          <a:xfrm>
            <a:off x="9434643" y="2686707"/>
            <a:ext cx="1485712" cy="13242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A9303B30-10B1-6BFD-753A-3D204AFBB462}"/>
              </a:ext>
            </a:extLst>
          </p:cNvPr>
          <p:cNvSpPr/>
          <p:nvPr/>
        </p:nvSpPr>
        <p:spPr>
          <a:xfrm>
            <a:off x="6138362" y="2428955"/>
            <a:ext cx="1384858" cy="13578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466D123-EC27-F7D7-2F76-D563444229AE}"/>
              </a:ext>
            </a:extLst>
          </p:cNvPr>
          <p:cNvSpPr/>
          <p:nvPr/>
        </p:nvSpPr>
        <p:spPr>
          <a:xfrm>
            <a:off x="3256610" y="2525944"/>
            <a:ext cx="1463302" cy="13690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A7A29356-2474-89F0-F651-3D5BAFCAE9A0}"/>
              </a:ext>
            </a:extLst>
          </p:cNvPr>
          <p:cNvSpPr/>
          <p:nvPr/>
        </p:nvSpPr>
        <p:spPr>
          <a:xfrm>
            <a:off x="577082" y="2419244"/>
            <a:ext cx="1384861" cy="1346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509B86B5-89A8-D755-B6A8-709FA7FDA829}"/>
              </a:ext>
            </a:extLst>
          </p:cNvPr>
          <p:cNvSpPr/>
          <p:nvPr/>
        </p:nvSpPr>
        <p:spPr>
          <a:xfrm>
            <a:off x="1830961" y="343847"/>
            <a:ext cx="1452095" cy="13914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6AEA519F-7B3B-AB35-56DD-C7BAD240E5CB}"/>
              </a:ext>
            </a:extLst>
          </p:cNvPr>
          <p:cNvSpPr/>
          <p:nvPr/>
        </p:nvSpPr>
        <p:spPr>
          <a:xfrm>
            <a:off x="4471759" y="318674"/>
            <a:ext cx="1440890" cy="138026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F1DEF2-CFAC-EE4C-A072-45794F3BE54D}"/>
              </a:ext>
            </a:extLst>
          </p:cNvPr>
          <p:cNvSpPr txBox="1"/>
          <p:nvPr/>
        </p:nvSpPr>
        <p:spPr>
          <a:xfrm>
            <a:off x="5010462" y="5051051"/>
            <a:ext cx="1016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endParaRPr lang="ru-UA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C366F8-3BBF-CBCF-95C0-E88E9EED7496}"/>
              </a:ext>
            </a:extLst>
          </p:cNvPr>
          <p:cNvSpPr txBox="1"/>
          <p:nvPr/>
        </p:nvSpPr>
        <p:spPr>
          <a:xfrm>
            <a:off x="7679952" y="5012063"/>
            <a:ext cx="1016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endParaRPr lang="ru-UA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2ADAE7-C582-3126-D132-F2C10CCF1903}"/>
              </a:ext>
            </a:extLst>
          </p:cNvPr>
          <p:cNvSpPr txBox="1"/>
          <p:nvPr/>
        </p:nvSpPr>
        <p:spPr>
          <a:xfrm>
            <a:off x="550899" y="2686800"/>
            <a:ext cx="15595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ЧОК</a:t>
            </a:r>
            <a:endParaRPr lang="ru-UA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A0E551F-FED9-F40D-CBBD-764315C53554}"/>
              </a:ext>
            </a:extLst>
          </p:cNvPr>
          <p:cNvSpPr txBox="1"/>
          <p:nvPr/>
        </p:nvSpPr>
        <p:spPr>
          <a:xfrm>
            <a:off x="9691204" y="2960826"/>
            <a:ext cx="101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ЯЧ</a:t>
            </a:r>
            <a:endParaRPr lang="ru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51FC777-121F-FCC4-CAEF-806B0AF57A7F}"/>
              </a:ext>
            </a:extLst>
          </p:cNvPr>
          <p:cNvSpPr txBox="1"/>
          <p:nvPr/>
        </p:nvSpPr>
        <p:spPr>
          <a:xfrm>
            <a:off x="6312916" y="2691850"/>
            <a:ext cx="101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</a:t>
            </a:r>
            <a:endParaRPr lang="ru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13CC4A3-F5EB-412E-48BF-6EDCD86DE352}"/>
              </a:ext>
            </a:extLst>
          </p:cNvPr>
          <p:cNvSpPr txBox="1"/>
          <p:nvPr/>
        </p:nvSpPr>
        <p:spPr>
          <a:xfrm>
            <a:off x="3269925" y="2789200"/>
            <a:ext cx="1607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ЧКА</a:t>
            </a:r>
            <a:endParaRPr lang="ru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BF5E549-1707-2668-FE6F-A071F03918BC}"/>
              </a:ext>
            </a:extLst>
          </p:cNvPr>
          <p:cNvSpPr txBox="1"/>
          <p:nvPr/>
        </p:nvSpPr>
        <p:spPr>
          <a:xfrm>
            <a:off x="10493254" y="4724499"/>
            <a:ext cx="1016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endParaRPr lang="ru-UA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59A4B66-8F3A-D101-BB8B-30F1C96D6D39}"/>
              </a:ext>
            </a:extLst>
          </p:cNvPr>
          <p:cNvSpPr txBox="1"/>
          <p:nvPr/>
        </p:nvSpPr>
        <p:spPr>
          <a:xfrm>
            <a:off x="1971294" y="659466"/>
            <a:ext cx="1358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ЧКА</a:t>
            </a:r>
            <a:endParaRPr lang="ru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7449A9B-A8E3-8B17-1807-4C4EB295125E}"/>
              </a:ext>
            </a:extLst>
          </p:cNvPr>
          <p:cNvSpPr txBox="1"/>
          <p:nvPr/>
        </p:nvSpPr>
        <p:spPr>
          <a:xfrm>
            <a:off x="4600835" y="596468"/>
            <a:ext cx="1187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ЮЧ</a:t>
            </a:r>
            <a:endParaRPr lang="ru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99B03D-4283-0EBD-42C0-8BC5E8AF5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40" y="4911209"/>
            <a:ext cx="1157388" cy="117625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4ECCC0E-DFE7-A900-0BC3-A47ADA4ED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86" y="4844078"/>
            <a:ext cx="1433972" cy="135650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621DC3-4E6B-D2E3-591D-C585FA18AC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12" y="4626367"/>
            <a:ext cx="1559560" cy="15595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E25CB9-DAD3-DB8A-ED99-F67CFD316B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101" y="4311552"/>
            <a:ext cx="1604384" cy="14699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960F9A6-FF7E-F7C7-67DC-04608D0464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616" y="2724338"/>
            <a:ext cx="1282592" cy="12825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1F7B44D-2B2D-E1B0-BFA8-83ECEB9716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46" y="2474658"/>
            <a:ext cx="1148581" cy="11485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B3F504-9494-57A8-E995-DA5A1982C9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149" y="2640268"/>
            <a:ext cx="1253253" cy="114119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070A38E-657F-545B-0EAE-EF605D1600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3" y="2426339"/>
            <a:ext cx="1186996" cy="125423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66B61F4-2258-7913-9290-2AA3EBBA3C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38" y="457283"/>
            <a:ext cx="1218433" cy="122354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1621F80-8E94-3801-21EE-4E8B2D9FD0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49" y="125453"/>
            <a:ext cx="1606528" cy="161119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11B1499-D399-5B7B-D091-2E8764559C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98" y="-10026"/>
            <a:ext cx="3094872" cy="252241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5E66F19-BD15-A77F-5299-FEF845BC39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698" y="-30087"/>
            <a:ext cx="1804757" cy="1838672"/>
          </a:xfrm>
          <a:prstGeom prst="rect">
            <a:avLst/>
          </a:prstGeom>
        </p:spPr>
      </p:pic>
      <p:pic>
        <p:nvPicPr>
          <p:cNvPr id="21" name="Рисунок 20" descr="A cartoon of a blue frog&#10;&#10;AI-generated content may be incorrect.">
            <a:extLst>
              <a:ext uri="{FF2B5EF4-FFF2-40B4-BE49-F238E27FC236}">
                <a16:creationId xmlns:a16="http://schemas.microsoft.com/office/drawing/2014/main" id="{5F54CAA8-40D3-128A-7950-1004DA88E7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5171" y="4608901"/>
            <a:ext cx="1567721" cy="148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5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8 0.01805 L -0.00248 0.01805 C 0.00026 0.01713 0.00299 0.01528 0.00573 0.01528 C 0.03216 0.01528 0.01601 0.01759 0.02994 0.01968 C 0.03489 0.02037 0.03984 0.0206 0.04492 0.02106 C 0.0483 0.02708 0.04635 0.02454 0.05078 0.02847 L 0.04909 0.02245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03148 L 0.0625 0.03148 C 0.06497 0.03333 0.06757 0.03518 0.06992 0.0375 C 0.07109 0.03866 0.07187 0.04167 0.0733 0.0419 C 0.07526 0.04213 0.07721 0.03981 0.07916 0.03889 C 0.0806 0.0368 0.08619 0.02917 0.0875 0.02847 L 0.08997 0.02708 C 0.09101 0.02546 0.09205 0.02384 0.09323 0.02245 C 0.09518 0.02037 0.09713 0.01875 0.09909 0.01667 C 0.1 0.01574 0.10078 0.01458 0.10156 0.01366 C 0.10442 0.01505 0.10742 0.01551 0.10989 0.01805 C 0.11367 0.02199 0.11627 0.0287 0.11992 0.03287 C 0.12083 0.03403 0.12174 0.03472 0.12239 0.03588 C 0.12369 0.03819 0.12435 0.04143 0.12578 0.04329 C 0.12825 0.04699 0.13151 0.04861 0.13411 0.05231 C 0.13632 0.05509 0.13776 0.05972 0.13997 0.0625 C 0.14166 0.06481 0.14388 0.06551 0.14583 0.06713 C 0.14687 0.06805 0.14804 0.06898 0.14909 0.07014 C 0.15638 0.06713 0.1638 0.06551 0.17083 0.06111 C 0.18047 0.05532 0.18724 0.04028 0.19244 0.02546 C 0.19752 0.01111 0.19349 0.0162 0.2 0.00486 C 0.20091 0.00301 0.20208 0.00139 0.20325 0.00023 C 0.20481 -0.00116 0.20833 -0.00255 0.20833 -0.00255 C 0.22604 0.02153 0.21914 0.00625 0.225 0.02546 C 0.22604 0.02893 0.22721 0.03241 0.22825 0.03588 C 0.22851 0.03796 0.22864 0.03981 0.22916 0.0419 C 0.22994 0.04606 0.23229 0.05255 0.23411 0.05509 C 0.23528 0.05671 0.23698 0.05671 0.23828 0.0581 C 0.23984 0.05972 0.24101 0.06204 0.24244 0.06412 C 0.24661 0.06366 0.25091 0.06435 0.25494 0.0625 C 0.26198 0.05949 0.26146 0.05486 0.26666 0.0493 C 0.26927 0.0463 0.27278 0.04583 0.275 0.0419 C 0.27578 0.04028 0.2763 0.03819 0.27747 0.0375 C 0.27942 0.03588 0.28125 0.03588 0.28333 0.03588 L 0.28333 0.03588 " pathEditMode="relative" ptsTypes="AAAAAAAAAAAAAAAAAAAAAAAAAAAAAAAAA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502 0.02847 L 0.28502 0.02847 C 0.2858 0.03287 0.28632 0.0375 0.2875 0.04167 C 0.28802 0.04352 0.28932 0.04444 0.28997 0.0463 C 0.29635 0.06204 0.28476 0.03981 0.29583 0.05949 C 0.30638 0.05231 0.30794 0.05324 0.31666 0.03889 C 0.3181 0.03634 0.31875 0.03287 0.31992 0.02986 C 0.3207 0.02778 0.32148 0.02569 0.32239 0.02384 C 0.32317 0.02268 0.32409 0.02199 0.325 0.02106 C 0.33333 0.02477 0.33606 0.02384 0.34244 0.03426 C 0.34336 0.03588 0.34817 0.04861 0.34909 0.05208 C 0.35169 0.06204 0.34922 0.05949 0.35325 0.06551 C 0.35586 0.06921 0.35807 0.07037 0.36159 0.07153 C 0.36627 0.07292 0.37109 0.07338 0.37578 0.07454 C 0.37825 0.07407 0.39518 0.07593 0.40078 0.0669 C 0.40221 0.06458 0.40273 0.06065 0.40403 0.0581 C 0.40638 0.0537 0.40911 0.05023 0.41159 0.0463 C 0.41549 0.03981 0.4207 0.02847 0.42578 0.02384 C 0.42786 0.02199 0.43021 0.02199 0.43242 0.02106 C 0.44101 0.02245 0.44974 0.02315 0.4582 0.02546 C 0.4595 0.02569 0.46054 0.02731 0.46159 0.02847 C 0.47018 0.0375 0.46341 0.03009 0.46992 0.04167 C 0.47135 0.04444 0.47304 0.04514 0.47487 0.0463 C 0.47604 0.04676 0.47708 0.04722 0.47825 0.04768 C 0.48411 0.04514 0.4901 0.04398 0.4957 0.04028 C 0.50403 0.03495 0.49101 0.03588 0.49817 0.03588 L 0.49817 0.03588 " pathEditMode="relative" ptsTypes="AAAAAAAAAAAAAAAAAAAAAAAAA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78 0.02245 L 0.50078 0.02245 L 0.51406 0.02546 C 0.51601 0.02593 0.51797 0.02731 0.51992 0.02708 C 0.52526 0.02593 0.53047 0.02292 0.53567 0.02106 C 0.54323 0.01227 0.55143 0.00509 0.5582 -0.00556 C 0.56067 -0.00949 0.56263 -0.01482 0.56575 -0.01736 C 0.56823 -0.01945 0.57122 -0.01829 0.57409 -0.01898 C 0.57773 -0.01968 0.58125 -0.02083 0.58489 -0.02176 C 0.58906 -0.02083 0.59362 -0.02199 0.59739 -0.01898 C 0.60273 -0.01435 0.60703 -0.00648 0.61159 0.00023 C 0.61679 0.0081 0.62356 0.01852 0.62903 0.02407 C 0.63177 0.02685 0.63567 0.03148 0.63906 0.03287 C 0.64101 0.0338 0.64297 0.0338 0.64492 0.03449 C 0.64648 0.03403 0.66875 0.03102 0.67317 0.02847 C 0.67513 0.02731 0.67643 0.0243 0.67825 0.02245 C 0.68216 0.01829 0.68151 0.0206 0.68567 0.01505 C 0.68854 0.01134 0.6875 0.01018 0.69075 0.00764 C 0.697 0.00278 0.70273 0.00324 0.70989 0.00185 C 0.71159 0.00093 0.71315 -0.00139 0.71484 -0.00116 C 0.71679 -0.00093 0.71862 0.00093 0.71992 0.00324 C 0.72174 0.00694 0.72148 0.01088 0.72148 0.01505 L 0.72148 0.01505 " pathEditMode="relative" ptsTypes="A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005 0.00625 L 0.72005 0.00625 C 0.72448 0.01065 0.7289 0.01481 0.73333 0.01944 C 0.73541 0.02176 0.73685 0.02569 0.73919 0.02685 C 0.74284 0.0287 0.74687 0.02778 0.75078 0.02847 C 0.75364 0.02778 0.75664 0.02893 0.75911 0.02685 C 0.76549 0.02153 0.77226 0.01597 0.77669 0.00625 C 0.78086 -0.00324 0.78437 -0.01343 0.78919 -0.02199 C 0.79101 -0.02546 0.7931 -0.0287 0.79492 -0.03241 C 0.80286 -0.04861 0.79648 -0.04051 0.80416 -0.04861 C 0.80494 -0.05162 0.80534 -0.05509 0.80664 -0.05764 C 0.81041 -0.06505 0.81471 -0.06458 0.81992 -0.06644 C 0.82317 -0.07107 0.83138 -0.08171 0.83411 -0.08866 C 0.83593 -0.09306 0.84414 -0.11736 0.84583 -0.12708 C 0.84752 -0.13773 0.84791 -0.14907 0.85 -0.15972 L 0.85156 -0.16852 C 0.8526 -0.1956 0.85104 -0.20787 0.85573 -0.2294 C 0.85664 -0.23333 0.85781 -0.23727 0.85911 -0.2412 C 0.86315 -0.25301 0.86731 -0.2632 0.87239 -0.27361 C 0.88724 -0.30463 0.88268 -0.28935 0.8875 -0.30625 C 0.88659 -0.30926 0.88606 -0.3125 0.88489 -0.31528 C 0.88242 -0.3206 0.88125 -0.32083 0.87825 -0.32269 C 0.875 -0.32824 0.87669 -0.32593 0.8733 -0.32986 L 0.8733 -0.32986 L 0.8733 -0.32986 " pathEditMode="relative" ptsTypes="AAAAAAAAAAAAAAAAAAAAAAA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75 -0.31667 L 0.875 -0.31667 C 0.87265 -0.32315 0.87109 -0.33032 0.86823 -0.33588 C 0.86211 -0.34838 0.85885 -0.35139 0.85247 -0.3581 C 0.84961 -0.35764 0.84661 -0.35903 0.84414 -0.35671 C 0.84179 -0.35463 0.84075 -0.35 0.83906 -0.3463 C 0.83711 -0.3419 0.83502 -0.33773 0.8332 -0.3331 C 0.83086 -0.32685 0.82955 -0.31921 0.82656 -0.31366 C 0.82409 -0.30903 0.82057 -0.30648 0.81744 -0.30347 C 0.81302 -0.29907 0.80403 -0.29144 0.80403 -0.29144 C 0.78711 -0.29445 0.77018 -0.29676 0.75325 -0.30046 C 0.75156 -0.3007 0.74987 -0.30255 0.7483 -0.30347 C 0.7431 -0.30625 0.73789 -0.3088 0.73242 -0.30926 C 0.72213 -0.31042 0.71185 -0.31042 0.70156 -0.31088 C 0.69961 -0.31366 0.69752 -0.31644 0.6957 -0.31968 C 0.69244 -0.3257 0.69297 -0.32894 0.68828 -0.33148 C 0.68528 -0.3331 0.68216 -0.33333 0.67903 -0.33449 C 0.67513 -0.33588 0.67135 -0.3375 0.66744 -0.33889 C 0.66549 -0.33657 0.66289 -0.33519 0.66159 -0.33148 C 0.65924 -0.32546 0.66237 -0.32014 0.65911 -0.31528 C 0.6582 -0.31389 0.6569 -0.31412 0.65573 -0.31366 L 0.64414 -0.30926 L 0.64414 -0.32107 " pathEditMode="relative" ptsTypes="AAAAAAAAAAAAAAAAAAAAA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336 -0.31528 L 0.64336 -0.31528 C 0.63971 -0.31968 0.63619 -0.32431 0.63242 -0.32847 C 0.6306 -0.33079 0.62851 -0.33634 0.62656 -0.33449 C 0.6233 -0.33102 0.62435 -0.31945 0.62083 -0.31667 C 0.60911 -0.30741 0.61588 -0.31204 0.6 -0.30486 C 0.59101 -0.30532 0.58216 -0.30486 0.5733 -0.30648 C 0.57044 -0.30695 0.56771 -0.30903 0.56497 -0.31088 C 0.56406 -0.31157 0.56328 -0.31273 0.5625 -0.31389 C 0.56067 -0.3162 0.55911 -0.31852 0.55742 -0.32107 C 0.55468 -0.32546 0.55234 -0.33125 0.54909 -0.33449 C 0.54648 -0.33704 0.54349 -0.33843 0.54075 -0.34028 C 0.52877 -0.33588 0.5164 -0.33426 0.50494 -0.32708 C 0.49974 -0.32384 0.49635 -0.31458 0.49153 -0.30926 C 0.47877 -0.29537 0.48489 -0.29931 0.47409 -0.29445 C 0.46458 -0.2956 0.45521 -0.29607 0.4457 -0.29745 C 0.44244 -0.29815 0.4388 -0.29792 0.4358 -0.30046 C 0.43255 -0.30301 0.43047 -0.30903 0.42747 -0.31227 C 0.42265 -0.31759 0.41536 -0.32199 0.40989 -0.3257 C 0.40494 -0.325 0.39987 -0.32593 0.39492 -0.32407 C 0.39388 -0.32384 0.39388 -0.32107 0.39323 -0.31968 C 0.39023 -0.31227 0.39075 -0.31644 0.39075 -0.30926 L 0.38997 -0.30926 " pathEditMode="relative" ptsTypes="AAAAAAAAAAAAAAAAAAAAAAA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05 -0.31528 L 0.39505 -0.31528 L 0.37578 -0.31968 C 0.37474 -0.31991 0.37356 -0.3213 0.37252 -0.32107 C 0.36914 -0.32037 0.36588 -0.31829 0.3625 -0.31667 C 0.35651 -0.30972 0.35638 -0.31019 0.35078 -0.29884 C 0.34922 -0.29583 0.3483 -0.29167 0.34661 -0.28866 C 0.34518 -0.28565 0.34049 -0.27963 0.33828 -0.27662 C 0.32604 -0.2794 0.33685 -0.27546 0.32252 -0.28866 C 0.31875 -0.29213 0.31458 -0.29421 0.3108 -0.29745 C 0.30963 -0.29861 0.30872 -0.30093 0.30755 -0.30185 C 0.3026 -0.30556 0.29739 -0.30741 0.29244 -0.31088 L 0.28828 -0.31366 L 0.25586 -0.30787 C 0.25195 -0.30695 0.24804 -0.30625 0.24414 -0.30486 C 0.24127 -0.3037 0.23867 -0.30185 0.2358 -0.30046 C 0.2345 -0.29977 0.23307 -0.29954 0.23164 -0.29884 C 0.2233 -0.29491 0.22994 -0.29676 0.22083 -0.29306 C 0.21914 -0.29236 0.21744 -0.29213 0.21588 -0.29144 C 0.20937 -0.29213 0.20299 -0.2912 0.19661 -0.29306 C 0.19284 -0.29421 0.18945 -0.29792 0.1858 -0.30046 C 0.18437 -0.30139 0.18307 -0.30301 0.18164 -0.30347 C 0.17174 -0.30625 0.17838 -0.30463 0.16172 -0.30625 L 0.15755 -0.31366 L 0.15755 -0.31366 " pathEditMode="relative" ptsTypes="AAAAAAAAAAAAAAAAAAAAAAAAA">
                                      <p:cBhvr>
                                        <p:cTn id="9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8 -0.32107 L 0.1608 -0.32107 C 0.15468 -0.32153 0.14856 -0.32176 0.14244 -0.32269 C 0.13372 -0.32361 0.14101 -0.32546 0.1332 -0.32269 C 0.13216 -0.3206 0.13112 -0.31852 0.12994 -0.31667 C 0.12799 -0.31366 0.12578 -0.31088 0.1233 -0.30926 C 0.11823 -0.30602 0.10716 -0.30671 0.10494 -0.30625 C 0.10247 -0.30602 0.09987 -0.30556 0.09739 -0.30486 C 0.08398 -0.30093 0.0776 -0.29861 0.06497 -0.29306 C 0.0483 -0.28565 0.05364 -0.28958 0.04414 -0.28102 C 0.04101 -0.28357 0.03724 -0.28426 0.03502 -0.28843 C 0.0345 -0.28958 0.03268 -0.30741 0.03242 -0.31065 C 0.03216 -0.31528 0.03203 -0.31968 0.03164 -0.32407 C 0.03073 -0.33287 0.02916 -0.34167 0.02669 -0.34931 C 0.02513 -0.35394 0.02317 -0.35417 0.02083 -0.35671 C 0.01862 -0.3588 0.01185 -0.36829 0.01159 -0.36852 C 0.00833 -0.37431 0.00338 -0.3882 0.00078 -0.39514 C -0.003 -0.41898 -0.00131 -0.40903 -0.00417 -0.42477 C -0.00599 -0.44769 -0.00547 -0.43472 -0.00339 -0.47523 C -0.00326 -0.47824 -0.00287 -0.48125 -0.00248 -0.48403 C -0.00209 -0.48704 -0.00131 -0.49005 -0.00091 -0.49306 C -0.00026 -0.49676 0.00026 -0.50093 0.00078 -0.50486 C 0.00586 -0.54491 -0.00039 -0.49931 0.00416 -0.53009 C 0.00729 -0.55093 0.00494 -0.5419 0.00833 -0.5537 C 0.00898 -0.56227 0.00898 -0.56366 0.01002 -0.57153 C 0.01028 -0.57338 0.01041 -0.57546 0.0108 -0.57732 C 0.01119 -0.57894 0.01198 -0.58032 0.0125 -0.58171 L 0.01666 -0.57153 " pathEditMode="relative" ptsTypes="AAAAAAAAAAAAAAAAAAAAAAAAAAAA">
                                      <p:cBhvr>
                                        <p:cTn id="1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8 -0.58357 L 0.01588 -0.58357 C 0.01914 -0.58287 0.02265 -0.58357 0.02578 -0.58195 C 0.02747 -0.58102 0.02851 -0.57778 0.02994 -0.57616 C 0.03125 -0.57477 0.03281 -0.57407 0.03411 -0.57315 C 0.04049 -0.57546 0.04713 -0.57662 0.05325 -0.58056 C 0.05468 -0.58125 0.05468 -0.58495 0.05586 -0.58634 C 0.05781 -0.58912 0.0625 -0.59236 0.0625 -0.59236 C 0.06666 -0.59097 0.07096 -0.59028 0.075 -0.58796 C 0.08034 -0.58472 0.09752 -0.5706 0.10586 -0.56713 C 0.10937 -0.56574 0.11302 -0.56551 0.11666 -0.56412 C 0.12031 -0.56296 0.12382 -0.56111 0.12747 -0.55972 C 0.13021 -0.5588 0.13307 -0.55787 0.1358 -0.55671 C 0.13802 -0.55486 0.1401 -0.55208 0.14244 -0.55093 C 0.14596 -0.54907 0.14974 -0.54907 0.15325 -0.54792 C 0.15586 -0.54722 0.15833 -0.54583 0.1608 -0.54491 C 0.16549 -0.5456 0.17643 -0.54583 0.18164 -0.54931 C 0.18281 -0.55023 0.1832 -0.55278 0.18411 -0.55394 C 0.19049 -0.56065 0.19323 -0.56181 0.2 -0.56574 C 0.21744 -0.56273 0.21979 -0.56389 0.2375 -0.55394 C 0.2444 -0.55 0.25117 -0.54491 0.25833 -0.5419 C 0.26458 -0.53958 0.27877 -0.53403 0.28242 -0.53171 C 0.28554 -0.52963 0.28854 -0.52732 0.29166 -0.5257 C 0.30859 -0.51713 0.30195 -0.52176 0.31744 -0.5169 C 0.32942 -0.51296 0.32591 -0.50857 0.34414 -0.50648 L 0.35664 -0.50486 C 0.37474 -0.50648 0.39284 -0.50602 0.4108 -0.50949 C 0.41224 -0.50972 0.41263 -0.5132 0.41328 -0.51528 C 0.41536 -0.52107 0.41914 -0.5331 0.41914 -0.5331 C 0.4194 -0.53565 0.41953 -0.5382 0.41992 -0.54051 C 0.42109 -0.54722 0.42161 -0.54653 0.42252 -0.55232 C 0.42278 -0.55486 0.42291 -0.55741 0.4233 -0.55972 C 0.42487 -0.56875 0.42552 -0.57037 0.42747 -0.57755 C 0.4289 -0.59074 0.42825 -0.58241 0.42825 -0.60278 L 0.42825 -0.61296 " pathEditMode="relative" ptsTypes="AAAAAAAAAAAAAAAAAAAAAAAAAAAAAAAAAAA">
                                      <p:cBhvr>
                                        <p:cTn id="1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769DB9-5614-4BF6-BF45-178BCCDAA86D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FF6415B4-7F71-4BCF-AC07-D96D5F480E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0FB22F-1C6C-4673-A794-666DBDA5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Екатерина Глущенко</dc:creator>
  <cp:lastModifiedBy>Екатерина Глущенко</cp:lastModifiedBy>
  <cp:revision>41</cp:revision>
  <dcterms:created xsi:type="dcterms:W3CDTF">2025-11-05T18:33:40Z</dcterms:created>
  <dcterms:modified xsi:type="dcterms:W3CDTF">2025-11-07T13:23:48Z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