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0A42-E881-41C7-ADB5-233A9121A19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DD54-BFB5-4FE3-897B-B40BE06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3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0A42-E881-41C7-ADB5-233A9121A19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DD54-BFB5-4FE3-897B-B40BE06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2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0A42-E881-41C7-ADB5-233A9121A19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DD54-BFB5-4FE3-897B-B40BE06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38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0A42-E881-41C7-ADB5-233A9121A19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DD54-BFB5-4FE3-897B-B40BE06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47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0A42-E881-41C7-ADB5-233A9121A19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DD54-BFB5-4FE3-897B-B40BE06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75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0A42-E881-41C7-ADB5-233A9121A19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DD54-BFB5-4FE3-897B-B40BE06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0A42-E881-41C7-ADB5-233A9121A19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DD54-BFB5-4FE3-897B-B40BE06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1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0A42-E881-41C7-ADB5-233A9121A19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DD54-BFB5-4FE3-897B-B40BE06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48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0A42-E881-41C7-ADB5-233A9121A19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DD54-BFB5-4FE3-897B-B40BE06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4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0A42-E881-41C7-ADB5-233A9121A19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DD54-BFB5-4FE3-897B-B40BE06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9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0A42-E881-41C7-ADB5-233A9121A19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DD54-BFB5-4FE3-897B-B40BE06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6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E0A42-E881-41C7-ADB5-233A9121A19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BDD54-BFB5-4FE3-897B-B40BE068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1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35" y="185723"/>
            <a:ext cx="4901609" cy="471871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730817" y="257828"/>
            <a:ext cx="1902896" cy="1746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59564" y="2095367"/>
            <a:ext cx="1952436" cy="18215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71576" y="3830873"/>
            <a:ext cx="1949760" cy="18316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537933" y="4844293"/>
            <a:ext cx="1910682" cy="17680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9485" y="4739288"/>
            <a:ext cx="1972029" cy="17909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342" y="235143"/>
            <a:ext cx="1828564" cy="18215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667" y="2359661"/>
            <a:ext cx="1391415" cy="12069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1894" y="4051970"/>
            <a:ext cx="798645" cy="634039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4663308" y="4147712"/>
            <a:ext cx="563921" cy="5138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139279" y="4740205"/>
            <a:ext cx="576594" cy="5978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1702" y="5062964"/>
            <a:ext cx="887467" cy="8874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/>
          <a:srcRect l="7573" t="15931" r="8715" b="17801"/>
          <a:stretch/>
        </p:blipFill>
        <p:spPr>
          <a:xfrm>
            <a:off x="3516312" y="5506697"/>
            <a:ext cx="825350" cy="4705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/>
          <a:srcRect l="6432" t="35849" r="6767" b="15723"/>
          <a:stretch/>
        </p:blipFill>
        <p:spPr>
          <a:xfrm>
            <a:off x="3087000" y="6018973"/>
            <a:ext cx="841987" cy="3751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/>
          <a:srcRect l="14947" t="19748" r="12474" b="15219"/>
          <a:stretch/>
        </p:blipFill>
        <p:spPr>
          <a:xfrm>
            <a:off x="720935" y="4975076"/>
            <a:ext cx="1377176" cy="12339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1177" y="546188"/>
            <a:ext cx="2347163" cy="34567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2386" y="708237"/>
            <a:ext cx="2955002" cy="295500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6268" y="1060156"/>
            <a:ext cx="4973847" cy="331589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2352" y="1131296"/>
            <a:ext cx="2522582" cy="247442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5910" y="1021024"/>
            <a:ext cx="2285908" cy="22763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1061" y="736579"/>
            <a:ext cx="3332950" cy="333295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4344" y="1158130"/>
            <a:ext cx="2789341" cy="240844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0195009">
            <a:off x="1149629" y="789253"/>
            <a:ext cx="3092575" cy="309257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7745" y="372531"/>
            <a:ext cx="3127789" cy="386324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97632" y="461598"/>
            <a:ext cx="2397615" cy="362463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24311" y="1302520"/>
            <a:ext cx="3029975" cy="271295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498997" y="218400"/>
            <a:ext cx="2804403" cy="286536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6821" y="412451"/>
            <a:ext cx="3675108" cy="367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0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3B2B3BB-2581-447B-8F34-7836C15D27FB}"/>
</file>

<file path=customXml/itemProps2.xml><?xml version="1.0" encoding="utf-8"?>
<ds:datastoreItem xmlns:ds="http://schemas.openxmlformats.org/officeDocument/2006/customXml" ds:itemID="{8693889C-6B3D-4FAF-ACEA-EC9DB77D0287}"/>
</file>

<file path=customXml/itemProps3.xml><?xml version="1.0" encoding="utf-8"?>
<ds:datastoreItem xmlns:ds="http://schemas.openxmlformats.org/officeDocument/2006/customXml" ds:itemID="{7DEB5FB1-4491-4C38-B563-088553CCD3F2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6</cp:revision>
  <dcterms:created xsi:type="dcterms:W3CDTF">2025-11-05T13:44:27Z</dcterms:created>
  <dcterms:modified xsi:type="dcterms:W3CDTF">2025-11-05T19:44:28Z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