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3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2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38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7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75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1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48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9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6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1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35" y="185723"/>
            <a:ext cx="4901609" cy="471871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612244" y="59011"/>
            <a:ext cx="1607653" cy="15135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82244" y="1611805"/>
            <a:ext cx="1607653" cy="15135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13843" y="3164600"/>
            <a:ext cx="1607653" cy="15135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637088" y="4451796"/>
            <a:ext cx="1607653" cy="15135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27612" y="4904436"/>
            <a:ext cx="1607653" cy="15135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1835" y="4551292"/>
            <a:ext cx="1607653" cy="15135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244" y="59890"/>
            <a:ext cx="1597290" cy="15911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44117" t="28369" b="31319"/>
          <a:stretch/>
        </p:blipFill>
        <p:spPr>
          <a:xfrm rot="5400000">
            <a:off x="5057978" y="1644392"/>
            <a:ext cx="1802920" cy="13005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933" y="3403501"/>
            <a:ext cx="1103472" cy="9571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6305" y="4564869"/>
            <a:ext cx="798645" cy="634039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3766538" y="4776214"/>
            <a:ext cx="563921" cy="5138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4171612" y="5135968"/>
            <a:ext cx="576594" cy="5978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902" y="5019285"/>
            <a:ext cx="887467" cy="8874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/>
          <a:srcRect l="7573" t="15931" r="8715" b="17801"/>
          <a:stretch/>
        </p:blipFill>
        <p:spPr>
          <a:xfrm>
            <a:off x="2560333" y="5498482"/>
            <a:ext cx="825350" cy="4705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/>
          <a:srcRect l="6432" t="35849" r="6767" b="15723"/>
          <a:stretch/>
        </p:blipFill>
        <p:spPr>
          <a:xfrm>
            <a:off x="2210444" y="5931862"/>
            <a:ext cx="841987" cy="3751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/>
          <a:srcRect l="14947" t="19748" r="12474" b="15219"/>
          <a:stretch/>
        </p:blipFill>
        <p:spPr>
          <a:xfrm>
            <a:off x="248613" y="4691065"/>
            <a:ext cx="1377176" cy="12339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1177" y="546188"/>
            <a:ext cx="2347163" cy="34567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2386" y="708237"/>
            <a:ext cx="2955002" cy="295500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6268" y="1060156"/>
            <a:ext cx="4973847" cy="331589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42352" y="1131296"/>
            <a:ext cx="2522582" cy="247442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5910" y="1021024"/>
            <a:ext cx="2285908" cy="22763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1061" y="736579"/>
            <a:ext cx="3332950" cy="333295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4344" y="1158130"/>
            <a:ext cx="2789341" cy="240844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0195009">
            <a:off x="1149629" y="789253"/>
            <a:ext cx="3092575" cy="309257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67745" y="372531"/>
            <a:ext cx="3127789" cy="386324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97632" y="461598"/>
            <a:ext cx="2397615" cy="362463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24311" y="1302520"/>
            <a:ext cx="3029975" cy="271295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498997" y="218400"/>
            <a:ext cx="2804403" cy="286536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6821" y="412451"/>
            <a:ext cx="3675108" cy="367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0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4C54E45-3C94-43AA-811A-9C581B20A5BC}"/>
</file>

<file path=customXml/itemProps2.xml><?xml version="1.0" encoding="utf-8"?>
<ds:datastoreItem xmlns:ds="http://schemas.openxmlformats.org/officeDocument/2006/customXml" ds:itemID="{E9B617CB-6DD5-4C03-840A-6103F8858078}"/>
</file>

<file path=customXml/itemProps3.xml><?xml version="1.0" encoding="utf-8"?>
<ds:datastoreItem xmlns:ds="http://schemas.openxmlformats.org/officeDocument/2006/customXml" ds:itemID="{99E59CC8-9650-4838-8184-8B4E9EA6841A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5</cp:revision>
  <dcterms:created xsi:type="dcterms:W3CDTF">2025-11-05T13:44:27Z</dcterms:created>
  <dcterms:modified xsi:type="dcterms:W3CDTF">2025-11-05T19:41:28Z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