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EC80E-41AE-4868-B555-9927E5656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78D6F16-93B3-4807-AB7F-6F1888EB7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C5672A-9B83-4247-8803-8346751B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0C246B-BE9E-4127-A4EF-B836AD5D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517472-3254-4D13-8531-E9E14DEF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066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4E0F8-453E-4595-A22A-545FA160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92C3DD-CB74-4DFB-B50E-9B0395FC0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DCB078-0E8F-41C1-9536-51F21783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8F373B-FDCD-44C3-A9C5-F30203F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883368-AF25-4FA8-8677-DF417135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79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BE667E-2FD9-4653-BB6E-177E6E3CC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01DD67-7539-45A4-969B-3961C60AF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A62ED0-A659-4D4C-A917-AB41537A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51B6BE-1286-45F8-BF11-BBC5433D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F8224-EB63-4939-8246-B64AD8A5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75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CD5B-06E5-40EF-BA1E-177F4299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01C576-D8FF-4DB8-A7AD-2145FCCC2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93C6B8-CB45-4524-A6DD-99436AD7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AFDAB0-8BDB-4B3C-B032-01A18B75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A2B572-6E71-4D3B-B2EA-F4F3A9C3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10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139AC-8591-4F7B-9D0B-B5D73955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29DEE3-DD70-493E-899A-407EA214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DA0199-F81C-4A90-A451-0C0F1C08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9DB45D-F68D-4122-AA03-7360D8F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DED546-F737-4C3E-BCD5-BC38ED4F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719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FE0E0-4798-4EA5-81B7-6BE8676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9E4393-E4F5-41EF-940C-B5153B4D6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7CD602-D7C8-4F78-8344-55A1F9D3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A44343B-0CF5-4CD1-84D9-756B4B78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495918-33A5-4D43-9AC9-68B1E669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D5A7CC-66EE-4006-AC54-2348755C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07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69BE-5BAA-4F63-B22D-997444A6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6B6663-897B-4E04-B751-97A56E12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3BEAD0-E37D-49B5-A665-A3026107A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9287070-EE38-49F4-B78E-05ADA4074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21B834E-454F-4FAE-83E0-68900C259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79EC27-5BC9-42C0-AC3A-A7A4CD09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60BA5FF-43A1-4E26-85F5-5E440EA9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17C6FF-C84E-4407-90B8-5847F13A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0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272CA-B33A-45A6-93A3-E0FFF79D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62079F9-D2E9-4594-911F-C9D809E4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CF5A158-0A8F-4A25-BFA3-25F18500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5F3DD8-4012-44F5-8C49-53DF23B9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5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DB5F73B-64C0-4CB6-AD7D-6C783608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BF705BF-59B5-4000-A7BC-F23F31C9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AB565F-8132-4DF0-83B7-8C84DB4C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13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E3F17-28F7-4F49-8253-00543704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002C8D0-8B72-47E3-ACC8-E38069C6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B0F4193-C440-4F91-AEA4-572DEDB1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E3C661-F117-4304-A48C-3B847BD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CC9D75B-AE85-4FD2-BAFB-EEFD648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7F1CAF-E72B-49B3-9770-0D5BFC6A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74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40D4C-DC32-4FE7-BA71-763AB818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CAB9A72-19C3-4EDE-9E04-800895B5D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84E57F6-B49A-45BF-B824-6635EFC94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D7D83-0DC1-4489-8CCB-364FEA88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4CE52F-00AB-441B-8E0D-685FA658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1A4F91-70B7-4D0C-A685-FC2589D0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19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6283759-5C6C-4C39-8E24-3B9149A0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E3DF60-3D97-48E2-9BBB-92403F6A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1278EE-2BAF-48CB-810B-5D5BB982C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89262-020C-4384-982D-8FAAD727C7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0308B5-887F-4D05-91A8-28AD4E4AB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7B0419-BA14-4AF2-B8C9-ED0AF3C1C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6765-BB17-4496-AB81-432ED8730C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09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F43E89-EA42-450C-ADA6-719AA3FD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" y="0"/>
            <a:ext cx="12187164" cy="6860723"/>
          </a:xfrm>
          <a:prstGeom prst="rect">
            <a:avLst/>
          </a:prstGeom>
        </p:spPr>
      </p:pic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0A87C14A-B258-4064-8864-EA5F7DBAE738}"/>
              </a:ext>
            </a:extLst>
          </p:cNvPr>
          <p:cNvGrpSpPr/>
          <p:nvPr/>
        </p:nvGrpSpPr>
        <p:grpSpPr>
          <a:xfrm>
            <a:off x="919657" y="259377"/>
            <a:ext cx="4356537" cy="956440"/>
            <a:chOff x="2128346" y="94594"/>
            <a:chExt cx="9033642" cy="212308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91D1FB1-0656-41F0-9E67-8DDEA321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484" y1="41504" x2="50879" y2="42773"/>
                          <a14:backgroundMark x1="58594" y1="18262" x2="58398" y2="30176"/>
                          <a14:backgroundMark x1="64258" y1="19727" x2="61621" y2="27148"/>
                          <a14:backgroundMark x1="61621" y1="27148" x2="61621" y2="27148"/>
                          <a14:backgroundMark x1="66113" y1="24219" x2="69727" y2="24219"/>
                          <a14:backgroundMark x1="71582" y1="24414" x2="75586" y2="27441"/>
                          <a14:backgroundMark x1="79590" y1="31543" x2="84473" y2="40039"/>
                          <a14:backgroundMark x1="84473" y1="40039" x2="84473" y2="40039"/>
                          <a14:backgroundMark x1="78320" y1="40137" x2="80371" y2="46094"/>
                          <a14:backgroundMark x1="77539" y1="31250" x2="76953" y2="39063"/>
                          <a14:backgroundMark x1="80371" y1="39355" x2="83105" y2="40039"/>
                          <a14:backgroundMark x1="77246" y1="45703" x2="79688" y2="51758"/>
                          <a14:backgroundMark x1="84473" y1="45020" x2="85840" y2="58105"/>
                          <a14:backgroundMark x1="82031" y1="51953" x2="82227" y2="60547"/>
                          <a14:backgroundMark x1="74219" y1="51465" x2="76953" y2="54883"/>
                          <a14:backgroundMark x1="82227" y1="60547" x2="83398" y2="66406"/>
                          <a14:backgroundMark x1="81543" y1="66797" x2="80371" y2="70215"/>
                          <a14:backgroundMark x1="74219" y1="69922" x2="76855" y2="71680"/>
                          <a14:backgroundMark x1="66211" y1="69434" x2="70410" y2="72461"/>
                          <a14:backgroundMark x1="72559" y1="73535" x2="72559" y2="73535"/>
                          <a14:backgroundMark x1="61621" y1="70996" x2="70215" y2="74902"/>
                          <a14:backgroundMark x1="70215" y1="74902" x2="70410" y2="75293"/>
                          <a14:backgroundMark x1="39258" y1="73828" x2="62109" y2="74512"/>
                          <a14:backgroundMark x1="35547" y1="76758" x2="44629" y2="78809"/>
                          <a14:backgroundMark x1="48730" y1="69922" x2="54004" y2="69531"/>
                          <a14:backgroundMark x1="57617" y1="66016" x2="58691" y2="69727"/>
                          <a14:backgroundMark x1="39844" y1="70801" x2="40820" y2="74023"/>
                          <a14:backgroundMark x1="43066" y1="70996" x2="43066" y2="70605"/>
                          <a14:backgroundMark x1="46777" y1="70508" x2="47656" y2="70508"/>
                          <a14:backgroundMark x1="34082" y1="74219" x2="40137" y2="77637"/>
                          <a14:backgroundMark x1="40137" y1="77637" x2="40527" y2="78125"/>
                          <a14:backgroundMark x1="29785" y1="70313" x2="31445" y2="70508"/>
                          <a14:backgroundMark x1="26855" y1="73242" x2="26855" y2="73242"/>
                          <a14:backgroundMark x1="21191" y1="74512" x2="21191" y2="74512"/>
                          <a14:backgroundMark x1="21777" y1="73730" x2="22266" y2="76172"/>
                          <a14:backgroundMark x1="18164" y1="67871" x2="19043" y2="65723"/>
                          <a14:backgroundMark x1="19922" y1="59277" x2="16699" y2="67480"/>
                          <a14:backgroundMark x1="21484" y1="54980" x2="22266" y2="58984"/>
                          <a14:backgroundMark x1="14941" y1="52148" x2="17773" y2="60645"/>
                          <a14:backgroundMark x1="18555" y1="41406" x2="16699" y2="51465"/>
                          <a14:backgroundMark x1="21973" y1="39551" x2="22266" y2="45801"/>
                          <a14:backgroundMark x1="21777" y1="46875" x2="18164" y2="53516"/>
                          <a14:backgroundMark x1="18164" y1="53516" x2="18164" y2="53516"/>
                          <a14:backgroundMark x1="20313" y1="39844" x2="20117" y2="48535"/>
                          <a14:backgroundMark x1="19238" y1="30957" x2="19043" y2="37500"/>
                          <a14:backgroundMark x1="23047" y1="31445" x2="22754" y2="35547"/>
                          <a14:backgroundMark x1="26074" y1="26172" x2="33008" y2="31250"/>
                          <a14:backgroundMark x1="33105" y1="24219" x2="34668" y2="30371"/>
                          <a14:backgroundMark x1="42773" y1="25488" x2="46582" y2="30469"/>
                          <a14:backgroundMark x1="39746" y1="25488" x2="42773" y2="29004"/>
                          <a14:backgroundMark x1="47266" y1="24512" x2="51074" y2="29004"/>
                          <a14:backgroundMark x1="54297" y1="29395" x2="58398" y2="32520"/>
                          <a14:backgroundMark x1="38379" y1="27930" x2="40039" y2="30664"/>
                          <a14:backgroundMark x1="33887" y1="32031" x2="33105" y2="34180"/>
                          <a14:backgroundMark x1="51270" y1="39648" x2="51953" y2="39648"/>
                          <a14:backgroundMark x1="41699" y1="31445" x2="42773" y2="33301"/>
                          <a14:backgroundMark x1="44629" y1="48145" x2="45996" y2="49219"/>
                          <a14:backgroundMark x1="32031" y1="48926" x2="35156" y2="49609"/>
                          <a14:backgroundMark x1="36816" y1="49219" x2="39746" y2="49609"/>
                          <a14:backgroundMark x1="43555" y1="50293" x2="44336" y2="47852"/>
                          <a14:backgroundMark x1="47363" y1="49512" x2="50781" y2="51074"/>
                          <a14:backgroundMark x1="55957" y1="49609" x2="59668" y2="49023"/>
                          <a14:backgroundMark x1="59473" y1="47656" x2="60547" y2="49219"/>
                          <a14:backgroundMark x1="58008" y1="52539" x2="58691" y2="52734"/>
                          <a14:backgroundMark x1="65918" y1="49023" x2="66699" y2="50684"/>
                          <a14:backgroundMark x1="68262" y1="47461" x2="69043" y2="49023"/>
                          <a14:backgroundMark x1="37305" y1="58984" x2="37012" y2="59766"/>
                          <a14:backgroundMark x1="50293" y1="59570" x2="50293" y2="59570"/>
                          <a14:backgroundMark x1="50195" y1="62109" x2="50195" y2="62109"/>
                          <a14:backgroundMark x1="67578" y1="33398" x2="67578" y2="33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22989" r="13487" b="50345"/>
            <a:stretch/>
          </p:blipFill>
          <p:spPr>
            <a:xfrm>
              <a:off x="2128346" y="94594"/>
              <a:ext cx="4861035" cy="1828799"/>
            </a:xfrm>
            <a:prstGeom prst="flowChartProcess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98B9815-773D-4A18-9BEA-F9841CF5D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484" y1="41504" x2="50879" y2="42773"/>
                          <a14:backgroundMark x1="58594" y1="18262" x2="58398" y2="30176"/>
                          <a14:backgroundMark x1="64258" y1="19727" x2="61621" y2="27148"/>
                          <a14:backgroundMark x1="61621" y1="27148" x2="61621" y2="27148"/>
                          <a14:backgroundMark x1="66113" y1="24219" x2="69727" y2="24219"/>
                          <a14:backgroundMark x1="71582" y1="24414" x2="75586" y2="27441"/>
                          <a14:backgroundMark x1="79590" y1="31543" x2="84473" y2="40039"/>
                          <a14:backgroundMark x1="84473" y1="40039" x2="84473" y2="40039"/>
                          <a14:backgroundMark x1="78320" y1="40137" x2="80371" y2="46094"/>
                          <a14:backgroundMark x1="77539" y1="31250" x2="76953" y2="39063"/>
                          <a14:backgroundMark x1="80371" y1="39355" x2="83105" y2="40039"/>
                          <a14:backgroundMark x1="77246" y1="45703" x2="79688" y2="51758"/>
                          <a14:backgroundMark x1="84473" y1="45020" x2="85840" y2="58105"/>
                          <a14:backgroundMark x1="82031" y1="51953" x2="82227" y2="60547"/>
                          <a14:backgroundMark x1="74219" y1="51465" x2="76953" y2="54883"/>
                          <a14:backgroundMark x1="82227" y1="60547" x2="83398" y2="66406"/>
                          <a14:backgroundMark x1="81543" y1="66797" x2="80371" y2="70215"/>
                          <a14:backgroundMark x1="74219" y1="69922" x2="76855" y2="71680"/>
                          <a14:backgroundMark x1="66211" y1="69434" x2="70410" y2="72461"/>
                          <a14:backgroundMark x1="72559" y1="73535" x2="72559" y2="73535"/>
                          <a14:backgroundMark x1="61621" y1="70996" x2="70215" y2="74902"/>
                          <a14:backgroundMark x1="70215" y1="74902" x2="70410" y2="75293"/>
                          <a14:backgroundMark x1="39258" y1="73828" x2="62109" y2="74512"/>
                          <a14:backgroundMark x1="35547" y1="76758" x2="44629" y2="78809"/>
                          <a14:backgroundMark x1="48730" y1="69922" x2="54004" y2="69531"/>
                          <a14:backgroundMark x1="57617" y1="66016" x2="58691" y2="69727"/>
                          <a14:backgroundMark x1="39844" y1="70801" x2="40820" y2="74023"/>
                          <a14:backgroundMark x1="43066" y1="70996" x2="43066" y2="70605"/>
                          <a14:backgroundMark x1="46777" y1="70508" x2="47656" y2="70508"/>
                          <a14:backgroundMark x1="34082" y1="74219" x2="40137" y2="77637"/>
                          <a14:backgroundMark x1="40137" y1="77637" x2="40527" y2="78125"/>
                          <a14:backgroundMark x1="29785" y1="70313" x2="31445" y2="70508"/>
                          <a14:backgroundMark x1="26855" y1="73242" x2="26855" y2="73242"/>
                          <a14:backgroundMark x1="21191" y1="74512" x2="21191" y2="74512"/>
                          <a14:backgroundMark x1="21777" y1="73730" x2="22266" y2="76172"/>
                          <a14:backgroundMark x1="18164" y1="67871" x2="19043" y2="65723"/>
                          <a14:backgroundMark x1="19922" y1="59277" x2="16699" y2="67480"/>
                          <a14:backgroundMark x1="21484" y1="54980" x2="22266" y2="58984"/>
                          <a14:backgroundMark x1="14941" y1="52148" x2="17773" y2="60645"/>
                          <a14:backgroundMark x1="18555" y1="41406" x2="16699" y2="51465"/>
                          <a14:backgroundMark x1="21973" y1="39551" x2="22266" y2="45801"/>
                          <a14:backgroundMark x1="21777" y1="46875" x2="18164" y2="53516"/>
                          <a14:backgroundMark x1="18164" y1="53516" x2="18164" y2="53516"/>
                          <a14:backgroundMark x1="20313" y1="39844" x2="20117" y2="48535"/>
                          <a14:backgroundMark x1="19238" y1="30957" x2="19043" y2="37500"/>
                          <a14:backgroundMark x1="23047" y1="31445" x2="22754" y2="35547"/>
                          <a14:backgroundMark x1="26074" y1="26172" x2="33008" y2="31250"/>
                          <a14:backgroundMark x1="33105" y1="24219" x2="34668" y2="30371"/>
                          <a14:backgroundMark x1="42773" y1="25488" x2="46582" y2="30469"/>
                          <a14:backgroundMark x1="39746" y1="25488" x2="42773" y2="29004"/>
                          <a14:backgroundMark x1="47266" y1="24512" x2="51074" y2="29004"/>
                          <a14:backgroundMark x1="54297" y1="29395" x2="58398" y2="32520"/>
                          <a14:backgroundMark x1="38379" y1="27930" x2="40039" y2="30664"/>
                          <a14:backgroundMark x1="33887" y1="32031" x2="33105" y2="34180"/>
                          <a14:backgroundMark x1="51270" y1="39648" x2="51953" y2="39648"/>
                          <a14:backgroundMark x1="41699" y1="31445" x2="42773" y2="33301"/>
                          <a14:backgroundMark x1="44629" y1="48145" x2="45996" y2="49219"/>
                          <a14:backgroundMark x1="32031" y1="48926" x2="35156" y2="49609"/>
                          <a14:backgroundMark x1="36816" y1="49219" x2="39746" y2="49609"/>
                          <a14:backgroundMark x1="43555" y1="50293" x2="44336" y2="47852"/>
                          <a14:backgroundMark x1="47363" y1="49512" x2="50781" y2="51074"/>
                          <a14:backgroundMark x1="55957" y1="49609" x2="59668" y2="49023"/>
                          <a14:backgroundMark x1="59473" y1="47656" x2="60547" y2="49219"/>
                          <a14:backgroundMark x1="58008" y1="52539" x2="58691" y2="52734"/>
                          <a14:backgroundMark x1="65918" y1="49023" x2="66699" y2="50684"/>
                          <a14:backgroundMark x1="68262" y1="47461" x2="69043" y2="49023"/>
                          <a14:backgroundMark x1="37305" y1="58984" x2="37012" y2="59766"/>
                          <a14:backgroundMark x1="50293" y1="59570" x2="50293" y2="59570"/>
                          <a14:backgroundMark x1="50195" y1="62109" x2="50195" y2="62109"/>
                          <a14:backgroundMark x1="67578" y1="33398" x2="67578" y2="33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49387" r="13487" b="23946"/>
            <a:stretch/>
          </p:blipFill>
          <p:spPr>
            <a:xfrm>
              <a:off x="6300953" y="388884"/>
              <a:ext cx="4861035" cy="1828799"/>
            </a:xfrm>
            <a:prstGeom prst="flowChartProcess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B097BF1B-F70C-482F-AFA5-8BEBC3545B26}"/>
              </a:ext>
            </a:extLst>
          </p:cNvPr>
          <p:cNvGrpSpPr/>
          <p:nvPr/>
        </p:nvGrpSpPr>
        <p:grpSpPr>
          <a:xfrm>
            <a:off x="6005803" y="195800"/>
            <a:ext cx="2286858" cy="1979419"/>
            <a:chOff x="7279677" y="259377"/>
            <a:chExt cx="2286858" cy="19411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BED76B5-7366-4D9F-A420-53D311965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5" b="6555"/>
            <a:stretch/>
          </p:blipFill>
          <p:spPr>
            <a:xfrm>
              <a:off x="7279677" y="259377"/>
              <a:ext cx="2278071" cy="1941137"/>
            </a:xfrm>
            <a:prstGeom prst="roundRect">
              <a:avLst/>
            </a:prstGeom>
          </p:spPr>
        </p:pic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7FCE90C8-A936-4C77-812F-42243D9F368A}"/>
                </a:ext>
              </a:extLst>
            </p:cNvPr>
            <p:cNvSpPr/>
            <p:nvPr/>
          </p:nvSpPr>
          <p:spPr>
            <a:xfrm>
              <a:off x="7279677" y="259377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8A650CA9-816A-4FDB-B84D-6D3D028718C3}"/>
              </a:ext>
            </a:extLst>
          </p:cNvPr>
          <p:cNvGrpSpPr/>
          <p:nvPr/>
        </p:nvGrpSpPr>
        <p:grpSpPr>
          <a:xfrm>
            <a:off x="6096000" y="2371019"/>
            <a:ext cx="2290777" cy="1930662"/>
            <a:chOff x="7357244" y="2459891"/>
            <a:chExt cx="2290777" cy="193066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D3BE87-B97F-430E-8511-F288A0D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3" t="17728" r="14738" b="18616"/>
            <a:stretch/>
          </p:blipFill>
          <p:spPr>
            <a:xfrm>
              <a:off x="7378736" y="2467447"/>
              <a:ext cx="2269285" cy="1923106"/>
            </a:xfrm>
            <a:prstGeom prst="roundRect">
              <a:avLst/>
            </a:prstGeom>
          </p:spPr>
        </p:pic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C4901099-0ED7-44BD-8333-38BE9AF6290D}"/>
                </a:ext>
              </a:extLst>
            </p:cNvPr>
            <p:cNvSpPr/>
            <p:nvPr/>
          </p:nvSpPr>
          <p:spPr>
            <a:xfrm>
              <a:off x="7357244" y="2459891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0474B57A-F4E4-4546-9BC9-9F40822124A1}"/>
              </a:ext>
            </a:extLst>
          </p:cNvPr>
          <p:cNvGrpSpPr/>
          <p:nvPr/>
        </p:nvGrpSpPr>
        <p:grpSpPr>
          <a:xfrm>
            <a:off x="6168881" y="4608169"/>
            <a:ext cx="2344497" cy="1930954"/>
            <a:chOff x="7378506" y="4642082"/>
            <a:chExt cx="2344497" cy="19309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E1A1B7-7D57-470C-8528-901434853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1" t="17728" r="13354" b="22390"/>
            <a:stretch/>
          </p:blipFill>
          <p:spPr>
            <a:xfrm>
              <a:off x="7378736" y="4649930"/>
              <a:ext cx="2344267" cy="1923106"/>
            </a:xfrm>
            <a:prstGeom prst="roundRect">
              <a:avLst/>
            </a:prstGeom>
          </p:spPr>
        </p:pic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A07A1076-6508-4238-AB72-BEE63C10EF9D}"/>
                </a:ext>
              </a:extLst>
            </p:cNvPr>
            <p:cNvSpPr/>
            <p:nvPr/>
          </p:nvSpPr>
          <p:spPr>
            <a:xfrm>
              <a:off x="7378506" y="4642082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C7DE27F1-D2E8-461D-971B-1272A16D1DC2}"/>
              </a:ext>
            </a:extLst>
          </p:cNvPr>
          <p:cNvGrpSpPr/>
          <p:nvPr/>
        </p:nvGrpSpPr>
        <p:grpSpPr>
          <a:xfrm>
            <a:off x="1492008" y="1342618"/>
            <a:ext cx="3342750" cy="4989364"/>
            <a:chOff x="1492008" y="1342618"/>
            <a:chExt cx="3342750" cy="498936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5CED97-E644-41FA-BDBB-B2550E9D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1" r="16501"/>
            <a:stretch/>
          </p:blipFill>
          <p:spPr>
            <a:xfrm>
              <a:off x="1492008" y="1342618"/>
              <a:ext cx="3342750" cy="4989364"/>
            </a:xfrm>
            <a:prstGeom prst="round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8E334-FD3A-49E4-B0AB-A2A04EE3676D}"/>
                </a:ext>
              </a:extLst>
            </p:cNvPr>
            <p:cNvSpPr txBox="1"/>
            <p:nvPr/>
          </p:nvSpPr>
          <p:spPr>
            <a:xfrm>
              <a:off x="1833884" y="5231043"/>
              <a:ext cx="2658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ПРОСЫПАТЬСЯ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5A8D50-3C13-4289-87F2-84B3FEBD9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3" y="3247823"/>
            <a:ext cx="3283452" cy="32834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FFE4E9-9DAB-45EB-B775-EC466FCBEE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8" b="96191" l="9961" r="89844">
                        <a14:foregroundMark x1="31934" y1="3418" x2="40625" y2="11230"/>
                        <a14:foregroundMark x1="21387" y1="45020" x2="22852" y2="60156"/>
                        <a14:foregroundMark x1="27441" y1="4590" x2="47363" y2="7129"/>
                        <a14:foregroundMark x1="47363" y1="7129" x2="60059" y2="5762"/>
                        <a14:foregroundMark x1="60059" y1="5762" x2="69922" y2="5859"/>
                        <a14:foregroundMark x1="69922" y1="5859" x2="77441" y2="5176"/>
                        <a14:foregroundMark x1="77441" y1="5176" x2="78809" y2="39453"/>
                        <a14:foregroundMark x1="78809" y1="39453" x2="76855" y2="46973"/>
                        <a14:foregroundMark x1="76855" y1="46973" x2="78809" y2="80469"/>
                        <a14:foregroundMark x1="78809" y1="80469" x2="77246" y2="87695"/>
                        <a14:foregroundMark x1="77246" y1="87695" x2="78613" y2="95508"/>
                        <a14:foregroundMark x1="69141" y1="88184" x2="26563" y2="85645"/>
                        <a14:foregroundMark x1="21582" y1="82324" x2="22461" y2="51270"/>
                        <a14:foregroundMark x1="23633" y1="82324" x2="22461" y2="92285"/>
                        <a14:foregroundMark x1="22461" y1="92285" x2="29980" y2="96191"/>
                        <a14:foregroundMark x1="29980" y1="96191" x2="48438" y2="94727"/>
                        <a14:foregroundMark x1="48438" y1="94727" x2="69141" y2="95313"/>
                        <a14:foregroundMark x1="69141" y1="95313" x2="73730" y2="94531"/>
                        <a14:foregroundMark x1="29004" y1="93164" x2="21094" y2="93750"/>
                        <a14:foregroundMark x1="21094" y1="93750" x2="21289" y2="81445"/>
                        <a14:foregroundMark x1="40918" y1="61816" x2="47754" y2="67676"/>
                        <a14:foregroundMark x1="47754" y1="67676" x2="50586" y2="68848"/>
                        <a14:foregroundMark x1="21289" y1="4004" x2="21387" y2="45605"/>
                        <a14:foregroundMark x1="30762" y1="5078" x2="38379" y2="4980"/>
                        <a14:foregroundMark x1="38379" y1="4980" x2="45410" y2="5273"/>
                        <a14:foregroundMark x1="45410" y1="5273" x2="53125" y2="4883"/>
                        <a14:foregroundMark x1="53125" y1="4883" x2="60352" y2="5273"/>
                        <a14:foregroundMark x1="60352" y1="5273" x2="68848" y2="4492"/>
                        <a14:foregroundMark x1="68848" y1="4492" x2="74316" y2="6055"/>
                        <a14:foregroundMark x1="69238" y1="80859" x2="74707" y2="86230"/>
                        <a14:foregroundMark x1="74707" y1="86230" x2="75586" y2="87891"/>
                        <a14:foregroundMark x1="47656" y1="79688" x2="55469" y2="85156"/>
                        <a14:foregroundMark x1="26465" y1="79590" x2="33887" y2="86230"/>
                        <a14:foregroundMark x1="33887" y1="86230" x2="35645" y2="87109"/>
                        <a14:foregroundMark x1="25977" y1="81934" x2="25293" y2="92188"/>
                        <a14:foregroundMark x1="25000" y1="89355" x2="27930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2080"/>
          <a:stretch/>
        </p:blipFill>
        <p:spPr>
          <a:xfrm>
            <a:off x="1166943" y="1275585"/>
            <a:ext cx="3992880" cy="5123429"/>
          </a:xfrm>
          <a:prstGeom prst="roundRect">
            <a:avLst/>
          </a:prstGeom>
        </p:spPr>
      </p:pic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D94F860C-6913-4B6E-9731-E0880E48C567}"/>
              </a:ext>
            </a:extLst>
          </p:cNvPr>
          <p:cNvGrpSpPr/>
          <p:nvPr/>
        </p:nvGrpSpPr>
        <p:grpSpPr>
          <a:xfrm>
            <a:off x="6102854" y="2333093"/>
            <a:ext cx="2286858" cy="1961032"/>
            <a:chOff x="6102854" y="2333093"/>
            <a:chExt cx="2286858" cy="19610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00C982-3924-489A-BBD8-D7F446313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11259" r="4070" b="7669"/>
            <a:stretch/>
          </p:blipFill>
          <p:spPr>
            <a:xfrm>
              <a:off x="6142985" y="2333093"/>
              <a:ext cx="2239873" cy="1961032"/>
            </a:xfrm>
            <a:prstGeom prst="roundRect">
              <a:avLst/>
            </a:prstGeom>
          </p:spPr>
        </p:pic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D1ED6665-F06A-41B3-8D0E-357EC01A62B1}"/>
                </a:ext>
              </a:extLst>
            </p:cNvPr>
            <p:cNvSpPr/>
            <p:nvPr/>
          </p:nvSpPr>
          <p:spPr>
            <a:xfrm>
              <a:off x="6102854" y="23634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58F0A460-21A4-4EEF-A34F-D906E1B2FA79}"/>
              </a:ext>
            </a:extLst>
          </p:cNvPr>
          <p:cNvGrpSpPr/>
          <p:nvPr/>
        </p:nvGrpSpPr>
        <p:grpSpPr>
          <a:xfrm>
            <a:off x="6005803" y="195800"/>
            <a:ext cx="2286858" cy="1961032"/>
            <a:chOff x="6005803" y="195800"/>
            <a:chExt cx="2286858" cy="196103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1B544EE-D232-4607-B2FA-D66033543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3" t="10370" r="7913" b="6693"/>
            <a:stretch/>
          </p:blipFill>
          <p:spPr>
            <a:xfrm>
              <a:off x="6005803" y="195800"/>
              <a:ext cx="2278071" cy="1961032"/>
            </a:xfrm>
            <a:prstGeom prst="roundRect">
              <a:avLst/>
            </a:prstGeom>
          </p:spPr>
        </p:pic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8FE3B9A3-C67F-4C2D-AE10-BF125FA71324}"/>
                </a:ext>
              </a:extLst>
            </p:cNvPr>
            <p:cNvSpPr/>
            <p:nvPr/>
          </p:nvSpPr>
          <p:spPr>
            <a:xfrm>
              <a:off x="6005803" y="214763"/>
              <a:ext cx="2286858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2FC23DC-F088-40C6-A1DF-EC97FF2A2D98}"/>
              </a:ext>
            </a:extLst>
          </p:cNvPr>
          <p:cNvGrpSpPr/>
          <p:nvPr/>
        </p:nvGrpSpPr>
        <p:grpSpPr>
          <a:xfrm>
            <a:off x="6187509" y="4593057"/>
            <a:ext cx="2344267" cy="1945774"/>
            <a:chOff x="6187509" y="4593057"/>
            <a:chExt cx="2344267" cy="19457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6E3BAD9-8C91-41D4-81EA-D5F75DCB3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14298" r="6741" b="10994"/>
            <a:stretch/>
          </p:blipFill>
          <p:spPr>
            <a:xfrm>
              <a:off x="6187740" y="4615725"/>
              <a:ext cx="2306547" cy="1923106"/>
            </a:xfrm>
            <a:prstGeom prst="roundRect">
              <a:avLst/>
            </a:prstGeom>
          </p:spPr>
        </p:pic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6F50007-CD58-4E76-B9C2-5164C1F4DC10}"/>
                </a:ext>
              </a:extLst>
            </p:cNvPr>
            <p:cNvSpPr/>
            <p:nvPr/>
          </p:nvSpPr>
          <p:spPr>
            <a:xfrm>
              <a:off x="6187509" y="4593057"/>
              <a:ext cx="2344267" cy="19231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B664076-D180-4200-A7F7-A6D6D88A56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629" r="16554" b="1186"/>
          <a:stretch/>
        </p:blipFill>
        <p:spPr>
          <a:xfrm>
            <a:off x="1472917" y="1368018"/>
            <a:ext cx="3342751" cy="4866640"/>
          </a:xfrm>
          <a:prstGeom prst="roundRect">
            <a:avLst/>
          </a:prstGeom>
        </p:spPr>
      </p:pic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E6DF42F5-DAE1-44D3-B2C8-A07553E19B11}"/>
              </a:ext>
            </a:extLst>
          </p:cNvPr>
          <p:cNvGrpSpPr/>
          <p:nvPr/>
        </p:nvGrpSpPr>
        <p:grpSpPr>
          <a:xfrm>
            <a:off x="6187509" y="164555"/>
            <a:ext cx="1975705" cy="1945458"/>
            <a:chOff x="9229802" y="1342618"/>
            <a:chExt cx="1975705" cy="194545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01F4172-2552-41C0-9796-A76B8D11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F91F7361-8F8A-4508-8265-FACD5E0C83B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FFB61D94-4E65-43CF-8E56-ADAD48A01246}"/>
              </a:ext>
            </a:extLst>
          </p:cNvPr>
          <p:cNvGrpSpPr/>
          <p:nvPr/>
        </p:nvGrpSpPr>
        <p:grpSpPr>
          <a:xfrm>
            <a:off x="6187509" y="2379037"/>
            <a:ext cx="1975705" cy="1945458"/>
            <a:chOff x="9229802" y="1342618"/>
            <a:chExt cx="1975705" cy="194545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02448B2-858B-4716-8F06-54BC115D9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2" t="7671" r="10176" b="4984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3DDBCE24-D586-4EBE-8C88-EE8F6346B946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87FC123-DC00-4FD3-9DA9-2B6326CFAAC3}"/>
              </a:ext>
            </a:extLst>
          </p:cNvPr>
          <p:cNvGrpSpPr/>
          <p:nvPr/>
        </p:nvGrpSpPr>
        <p:grpSpPr>
          <a:xfrm>
            <a:off x="6232195" y="4596993"/>
            <a:ext cx="2134383" cy="1945458"/>
            <a:chOff x="9071124" y="1342618"/>
            <a:chExt cx="2134383" cy="194545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9BD4C2F-ABF1-4699-BFEE-3F5EB3D8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089984" y="1348738"/>
              <a:ext cx="2115523" cy="1939338"/>
            </a:xfrm>
            <a:prstGeom prst="roundRect">
              <a:avLst/>
            </a:prstGeom>
          </p:spPr>
        </p:pic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9A0C2EFC-4730-4447-879B-5720F7EC8881}"/>
                </a:ext>
              </a:extLst>
            </p:cNvPr>
            <p:cNvSpPr/>
            <p:nvPr/>
          </p:nvSpPr>
          <p:spPr>
            <a:xfrm>
              <a:off x="9071124" y="1342618"/>
              <a:ext cx="2134383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8F2419A-01E5-47F5-8B78-2BA1B839D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3782" r="20302" b="5715"/>
          <a:stretch/>
        </p:blipFill>
        <p:spPr>
          <a:xfrm>
            <a:off x="1492009" y="1368018"/>
            <a:ext cx="3342924" cy="4915302"/>
          </a:xfrm>
          <a:prstGeom prst="roundRect">
            <a:avLst/>
          </a:prstGeom>
        </p:spPr>
      </p:pic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4E474B4-D7C2-4CD8-8D9C-B6C63B64E855}"/>
              </a:ext>
            </a:extLst>
          </p:cNvPr>
          <p:cNvGrpSpPr/>
          <p:nvPr/>
        </p:nvGrpSpPr>
        <p:grpSpPr>
          <a:xfrm>
            <a:off x="6298093" y="4564883"/>
            <a:ext cx="1975705" cy="1945458"/>
            <a:chOff x="9229802" y="1342618"/>
            <a:chExt cx="1975705" cy="1945458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1AA9029-D450-4F39-9BD1-452B0D1F8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DD48CFC1-0771-4114-9EE0-9656806192E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221D70EB-AFE2-47FD-99A5-F862C32F7AAE}"/>
              </a:ext>
            </a:extLst>
          </p:cNvPr>
          <p:cNvGrpSpPr/>
          <p:nvPr/>
        </p:nvGrpSpPr>
        <p:grpSpPr>
          <a:xfrm>
            <a:off x="6180655" y="2390517"/>
            <a:ext cx="1975705" cy="1945458"/>
            <a:chOff x="9229802" y="1342618"/>
            <a:chExt cx="1975705" cy="194545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CC9D48D3-1C85-4465-BA20-918FE771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936255B2-3939-4CD4-A1D9-1B5A3DB59C7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8026D87-E181-4223-A947-CF843138EEFB}"/>
              </a:ext>
            </a:extLst>
          </p:cNvPr>
          <p:cNvGrpSpPr/>
          <p:nvPr/>
        </p:nvGrpSpPr>
        <p:grpSpPr>
          <a:xfrm>
            <a:off x="6147439" y="163423"/>
            <a:ext cx="2015775" cy="1944394"/>
            <a:chOff x="9229802" y="1342618"/>
            <a:chExt cx="2015775" cy="194439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73EF053-A7B2-4F2D-B96B-F5598900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62" name="Прямокутник: округлені кути 61">
              <a:extLst>
                <a:ext uri="{FF2B5EF4-FFF2-40B4-BE49-F238E27FC236}">
                  <a16:creationId xmlns:a16="http://schemas.microsoft.com/office/drawing/2014/main" id="{98817A1A-3BA9-4405-A1BC-ADAC5998581C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1B5786E-D041-41F4-860A-348875D0D6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15995"/>
          <a:stretch/>
        </p:blipFill>
        <p:spPr>
          <a:xfrm>
            <a:off x="1483924" y="1354028"/>
            <a:ext cx="3342924" cy="4915302"/>
          </a:xfrm>
          <a:prstGeom prst="roundRect">
            <a:avLst/>
          </a:prstGeom>
        </p:spPr>
      </p:pic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633E2C1F-AF2E-47CC-921B-692537AFC345}"/>
              </a:ext>
            </a:extLst>
          </p:cNvPr>
          <p:cNvGrpSpPr/>
          <p:nvPr/>
        </p:nvGrpSpPr>
        <p:grpSpPr>
          <a:xfrm>
            <a:off x="6328649" y="4570705"/>
            <a:ext cx="1975705" cy="1945458"/>
            <a:chOff x="9229802" y="1342618"/>
            <a:chExt cx="1975705" cy="194545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3C13762F-E40F-4691-A279-EB6B7437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D9BC6617-4720-4E06-B1F4-54B55327F3AB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A58C859D-6569-41CA-9854-A03DC4022855}"/>
              </a:ext>
            </a:extLst>
          </p:cNvPr>
          <p:cNvGrpSpPr/>
          <p:nvPr/>
        </p:nvGrpSpPr>
        <p:grpSpPr>
          <a:xfrm>
            <a:off x="6211211" y="2396339"/>
            <a:ext cx="1975705" cy="1945458"/>
            <a:chOff x="9229802" y="1342618"/>
            <a:chExt cx="1975705" cy="1945458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A349B722-23D6-48CE-848F-D278A3A8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68" name="Прямокутник: округлені кути 67">
              <a:extLst>
                <a:ext uri="{FF2B5EF4-FFF2-40B4-BE49-F238E27FC236}">
                  <a16:creationId xmlns:a16="http://schemas.microsoft.com/office/drawing/2014/main" id="{ED43EFA4-C373-4B46-A710-50F4BF61FB6A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E2F5C379-7CE9-446E-A760-F125FD89B4C9}"/>
              </a:ext>
            </a:extLst>
          </p:cNvPr>
          <p:cNvGrpSpPr/>
          <p:nvPr/>
        </p:nvGrpSpPr>
        <p:grpSpPr>
          <a:xfrm>
            <a:off x="6177995" y="169245"/>
            <a:ext cx="2015775" cy="1944394"/>
            <a:chOff x="9229802" y="1342618"/>
            <a:chExt cx="2015775" cy="194439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47E827F-4A0A-4E2C-AE82-454B9F8D9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22359157-1963-465C-ACD7-812FCC7A0961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B604460-997D-4CDE-A5CC-ABC7664AF780}"/>
              </a:ext>
            </a:extLst>
          </p:cNvPr>
          <p:cNvGrpSpPr/>
          <p:nvPr/>
        </p:nvGrpSpPr>
        <p:grpSpPr>
          <a:xfrm>
            <a:off x="1503685" y="1401534"/>
            <a:ext cx="3342924" cy="4915302"/>
            <a:chOff x="1503685" y="1401534"/>
            <a:chExt cx="3342924" cy="491530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BDB0638-B4BE-4D4D-989A-C0988EDE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8BF017-223C-43AD-8758-B738230CB0A6}"/>
                </a:ext>
              </a:extLst>
            </p:cNvPr>
            <p:cNvSpPr txBox="1"/>
            <p:nvPr/>
          </p:nvSpPr>
          <p:spPr>
            <a:xfrm>
              <a:off x="1981200" y="5313680"/>
              <a:ext cx="2241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ИГРАТЬ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ПЛОЩАДКЕ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EA9DBBA5-C796-459B-9C40-8493E6B32C5A}"/>
              </a:ext>
            </a:extLst>
          </p:cNvPr>
          <p:cNvGrpSpPr/>
          <p:nvPr/>
        </p:nvGrpSpPr>
        <p:grpSpPr>
          <a:xfrm>
            <a:off x="6328419" y="4549771"/>
            <a:ext cx="1975705" cy="1945458"/>
            <a:chOff x="9229802" y="1342618"/>
            <a:chExt cx="1975705" cy="1945458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D91F835-E633-4821-9D9D-F870392A4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2A9302E1-9691-4FDE-B55A-D5AD590EDAF0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6265FCF1-6950-4326-B81B-D209B2F857B5}"/>
              </a:ext>
            </a:extLst>
          </p:cNvPr>
          <p:cNvGrpSpPr/>
          <p:nvPr/>
        </p:nvGrpSpPr>
        <p:grpSpPr>
          <a:xfrm>
            <a:off x="6210981" y="2375405"/>
            <a:ext cx="1975705" cy="1945458"/>
            <a:chOff x="9229802" y="1342618"/>
            <a:chExt cx="1975705" cy="194545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7AF3FAA-E8DF-4FC8-8F50-5407AE75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8ED011EB-9114-46E8-8196-DC5FCFCC06DE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6D00A3D2-DA05-48E5-8AD6-3ED7D08D6112}"/>
              </a:ext>
            </a:extLst>
          </p:cNvPr>
          <p:cNvGrpSpPr/>
          <p:nvPr/>
        </p:nvGrpSpPr>
        <p:grpSpPr>
          <a:xfrm>
            <a:off x="6177765" y="148311"/>
            <a:ext cx="2015775" cy="1944394"/>
            <a:chOff x="9229802" y="1342618"/>
            <a:chExt cx="2015775" cy="194439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F039F42-812B-49E3-8EC0-4C7A57039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6AB8D254-9E48-410D-A3D6-78D3ED2766E4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958A24E4-A976-4FB2-AF16-3B95D48EA501}"/>
              </a:ext>
            </a:extLst>
          </p:cNvPr>
          <p:cNvGrpSpPr/>
          <p:nvPr/>
        </p:nvGrpSpPr>
        <p:grpSpPr>
          <a:xfrm>
            <a:off x="1512875" y="1341766"/>
            <a:ext cx="3342924" cy="4915302"/>
            <a:chOff x="1503685" y="1401534"/>
            <a:chExt cx="3342924" cy="4915302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BE1EB4B-37B1-45A1-9CD0-007884B6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5" r="15995"/>
            <a:stretch/>
          </p:blipFill>
          <p:spPr>
            <a:xfrm>
              <a:off x="1503685" y="1401534"/>
              <a:ext cx="3342924" cy="4915302"/>
            </a:xfrm>
            <a:prstGeom prst="round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EA18CF4-7534-4349-9A95-3E72104687D1}"/>
                </a:ext>
              </a:extLst>
            </p:cNvPr>
            <p:cNvSpPr txBox="1"/>
            <p:nvPr/>
          </p:nvSpPr>
          <p:spPr>
            <a:xfrm>
              <a:off x="1993083" y="5324786"/>
              <a:ext cx="2241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КУПАТЬСЯ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ДУШЕ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011B0EAF-0D88-428A-8CFF-C030560D2FB2}"/>
              </a:ext>
            </a:extLst>
          </p:cNvPr>
          <p:cNvGrpSpPr/>
          <p:nvPr/>
        </p:nvGrpSpPr>
        <p:grpSpPr>
          <a:xfrm>
            <a:off x="6308169" y="4576825"/>
            <a:ext cx="1975705" cy="1945458"/>
            <a:chOff x="9229802" y="1342618"/>
            <a:chExt cx="1975705" cy="194545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4A69F883-E686-4D8B-9751-8210E619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FECE24B-3E4E-49C3-A5F2-061F349795B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E4FCE885-7141-441D-9472-6820F9EFF84F}"/>
              </a:ext>
            </a:extLst>
          </p:cNvPr>
          <p:cNvGrpSpPr/>
          <p:nvPr/>
        </p:nvGrpSpPr>
        <p:grpSpPr>
          <a:xfrm>
            <a:off x="6190731" y="2402459"/>
            <a:ext cx="1975705" cy="1945458"/>
            <a:chOff x="9229802" y="1342618"/>
            <a:chExt cx="1975705" cy="1945458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ECDC4852-BD0B-4A71-B651-4DA98955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32115" y="1348738"/>
              <a:ext cx="1973392" cy="1939338"/>
            </a:xfrm>
            <a:prstGeom prst="roundRect">
              <a:avLst/>
            </a:prstGeom>
          </p:spPr>
        </p:pic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579607FA-9455-4752-88C6-422288A0D387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619C75A6-C638-49BB-92B7-BD76E369D596}"/>
              </a:ext>
            </a:extLst>
          </p:cNvPr>
          <p:cNvGrpSpPr/>
          <p:nvPr/>
        </p:nvGrpSpPr>
        <p:grpSpPr>
          <a:xfrm>
            <a:off x="6157515" y="175365"/>
            <a:ext cx="2015775" cy="1944394"/>
            <a:chOff x="9229802" y="1342618"/>
            <a:chExt cx="2015775" cy="1944394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DC82594A-75ED-4716-94FB-836C7478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" b="863"/>
            <a:stretch/>
          </p:blipFill>
          <p:spPr>
            <a:xfrm>
              <a:off x="9272185" y="1347674"/>
              <a:ext cx="1973392" cy="1939338"/>
            </a:xfrm>
            <a:prstGeom prst="roundRect">
              <a:avLst/>
            </a:prstGeom>
          </p:spPr>
        </p:pic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F80AE24E-85AE-445B-8D8D-4FEE6561B6E5}"/>
                </a:ext>
              </a:extLst>
            </p:cNvPr>
            <p:cNvSpPr/>
            <p:nvPr/>
          </p:nvSpPr>
          <p:spPr>
            <a:xfrm>
              <a:off x="9229802" y="1342618"/>
              <a:ext cx="1975705" cy="19393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B3EFE8-123E-4306-8FCD-96C1310221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1" y="1368018"/>
            <a:ext cx="4376118" cy="44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9C39ED-2962-4AAF-BECB-04FA57656DDF}"/>
</file>

<file path=customXml/itemProps2.xml><?xml version="1.0" encoding="utf-8"?>
<ds:datastoreItem xmlns:ds="http://schemas.openxmlformats.org/officeDocument/2006/customXml" ds:itemID="{A52C8ACC-3D22-4AF4-A773-F617C5C3C89F}"/>
</file>

<file path=customXml/itemProps3.xml><?xml version="1.0" encoding="utf-8"?>
<ds:datastoreItem xmlns:ds="http://schemas.openxmlformats.org/officeDocument/2006/customXml" ds:itemID="{01670C34-B029-4B6E-8A23-7BFBFB3F0115}"/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</Words>
  <Application>Microsoft Office PowerPoint</Application>
  <PresentationFormat>Широкий екран</PresentationFormat>
  <Paragraphs>5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15</cp:revision>
  <dcterms:created xsi:type="dcterms:W3CDTF">2025-11-03T10:47:08Z</dcterms:created>
  <dcterms:modified xsi:type="dcterms:W3CDTF">2025-11-05T18:10:43Z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