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28EFF-FFD1-5ABA-54CD-4F1B82CE7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9BA0F7-EE91-0CF6-E47A-6D15B5B3E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C170A4-0DEB-AF06-9804-F2C6859C4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FD47-5033-45AD-9077-879C27769880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1C2242-2F03-E65A-EF91-94E2D3D5E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0170E2-00BC-D738-7BB2-B217B0BDE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266D-235B-4DA1-A924-F97C9D239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3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9A0BC-6198-107E-B9D4-CF14798EF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3FC0CC-2729-90CA-9E6A-7FA446FA9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6ED52A-182F-2B95-E16C-9F757C6C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FD47-5033-45AD-9077-879C27769880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8C13DC-28E9-0508-7585-4887F715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C6FF71-AEC6-C162-5230-9EB3ED1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266D-235B-4DA1-A924-F97C9D239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96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F975E53-4FC3-C5F0-CB57-3017B8727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05A017-76D9-4906-B121-1C36B5A38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2C6A1B-D305-8749-92EA-0CBA6F49A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FD47-5033-45AD-9077-879C27769880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D49EA-0878-FC82-F202-9EA27BC91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77D464-05FD-2A31-9F9C-39E2D40B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266D-235B-4DA1-A924-F97C9D239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722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92236-0667-A216-86DA-DE634186E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573ECA-5AFB-B267-28A6-A0FF61802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1DE8F1-2969-A3EB-ED4E-2FA012784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FD47-5033-45AD-9077-879C27769880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E5D612-A43F-B2D0-683E-1448C3F4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0CA02D-9FBB-EE06-9296-3C469FF0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266D-235B-4DA1-A924-F97C9D239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0B000-A3FA-8B91-B1B5-A0AF62C98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1EADE-3479-93A4-0716-FB2BD47F1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3F441-98CD-5C55-D37B-D7E0CC5F2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FD47-5033-45AD-9077-879C27769880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AD2E16-C724-5217-6CA6-4EC53FB7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DD25D-B27D-24AF-8A7C-E10C7B1BB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266D-235B-4DA1-A924-F97C9D239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76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A0932-6456-6788-A33A-330FB108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68370-4BC7-FB94-BE72-C30ED42AE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A6CE20-48CA-354E-163D-389E493C3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80DDDD-5F79-DF23-7B3E-60B686D97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FD47-5033-45AD-9077-879C27769880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3A8B30-9FF8-9DD3-E990-B2419AEF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619A94-768F-6C58-4E8F-50DC1A16F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266D-235B-4DA1-A924-F97C9D239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257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4C7D3-9DFE-5C6D-8DF5-57C7CC41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513235-4BED-5CAB-E92B-6F1C92730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E7831C-E27E-896A-4E37-6D4EFAE9E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371170-DA6A-049C-F29E-E11EE8AC1B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A9D86C-FCE6-873D-EFA2-835CB4C27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6ABB1F1-F261-3D66-AEA6-E2697CFBC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FD47-5033-45AD-9077-879C27769880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C816A9-A979-7E58-36E6-5ED4E0D0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3FE8C6-C184-0ECC-BA79-F469EAC7B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266D-235B-4DA1-A924-F97C9D239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52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1394-E2A0-83A2-89A4-E154E5BC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7EB4DD-0803-380E-BC7A-45375BE05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FD47-5033-45AD-9077-879C27769880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995B2B-FEFD-EE24-4CB3-2A678445D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E988B4-62D0-6E7B-EA15-5F474F12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266D-235B-4DA1-A924-F97C9D239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84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BC727A-0139-5C72-C74A-51C037969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FD47-5033-45AD-9077-879C27769880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99EB3F-C51A-49D2-0ACA-DC7E6141A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669A38-0394-D292-0A06-D0BF61D65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266D-235B-4DA1-A924-F97C9D239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451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B8B70-965B-2B02-60D0-B720264E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077154-81FF-791D-4B96-BC505A73C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F53181-B9CF-9CFD-20FA-444BB4515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AF22D-11B8-D711-F204-0A8D7AFC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FD47-5033-45AD-9077-879C27769880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6306B4-ECD7-C5D7-7C07-DAEE1975D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918A3D-3D12-16AC-E56E-D1D2716A5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266D-235B-4DA1-A924-F97C9D239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191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536B2-F7E9-04AA-10FA-C0C30706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8E6E71-E067-49D5-4877-8F6DDFC02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F5C144-35B5-34EF-402F-A3FF980AE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77D28A-A132-D103-815B-8971EE8B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FD47-5033-45AD-9077-879C27769880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EDCCBD-4166-025E-9209-4D974BFB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A39141-BF58-7057-DBB2-F4B007E1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F266D-235B-4DA1-A924-F97C9D239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496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EB3C9-4D71-6AFE-D64F-44A91599C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63F640-1855-87C4-9746-025930521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9621EE-3768-1E9E-313D-7D3B31741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21FD47-5033-45AD-9077-879C27769880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A50CB9-55B2-7D17-5C19-6A1F708F8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8ED187-65DE-B46B-8EDC-80F1710A5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5F266D-235B-4DA1-A924-F97C9D239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19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дерево, картина, природа, пейзаж">
            <a:extLst>
              <a:ext uri="{FF2B5EF4-FFF2-40B4-BE49-F238E27FC236}">
                <a16:creationId xmlns:a16="http://schemas.microsoft.com/office/drawing/2014/main" id="{C6AF9B63-86FC-C85B-1C96-3FF6FDF76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9AF5AAC-8ED4-8DA3-44A2-8E09675C7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2" y="78657"/>
            <a:ext cx="1290415" cy="1171459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4269AAE-398A-3A4C-01B8-65844C62F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410" y="3451121"/>
            <a:ext cx="3210232" cy="321023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Детское искусство, графическая вста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1B2FE3F-24F4-17ED-BD2B-3B338286C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33" y="2612923"/>
            <a:ext cx="4333567" cy="4333567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сунок, мультфильм, дом, строитель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A9DDC00-5B33-5834-27DB-702F8349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450" y="2536721"/>
            <a:ext cx="3359355" cy="5039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троительство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80FF8EC-DFD2-048C-4856-8B56BCD3F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64" y="-837858"/>
            <a:ext cx="3120105" cy="491433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графическая вставка, Детское искусство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D6B147B-005D-A359-54FB-D751A8598C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56" y="-426507"/>
            <a:ext cx="3120105" cy="409163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троительство, рисунок, Детское искусство, графическая вста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CAE3826-3794-88DA-6461-39FE428957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91" y="-357180"/>
            <a:ext cx="3359355" cy="3952975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9325BED8-D291-CD46-6C22-14E3C7D281A8}"/>
              </a:ext>
            </a:extLst>
          </p:cNvPr>
          <p:cNvSpPr/>
          <p:nvPr/>
        </p:nvSpPr>
        <p:spPr>
          <a:xfrm>
            <a:off x="2409583" y="959064"/>
            <a:ext cx="1880000" cy="1774303"/>
          </a:xfrm>
          <a:prstGeom prst="ellipse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3581111-CF60-2B49-6E0C-69324346C24C}"/>
              </a:ext>
            </a:extLst>
          </p:cNvPr>
          <p:cNvSpPr/>
          <p:nvPr/>
        </p:nvSpPr>
        <p:spPr>
          <a:xfrm>
            <a:off x="5758003" y="1047915"/>
            <a:ext cx="1880000" cy="1774303"/>
          </a:xfrm>
          <a:prstGeom prst="ellipse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1A9D145-9278-33BC-A138-639913F07A83}"/>
              </a:ext>
            </a:extLst>
          </p:cNvPr>
          <p:cNvSpPr/>
          <p:nvPr/>
        </p:nvSpPr>
        <p:spPr>
          <a:xfrm>
            <a:off x="9349571" y="978586"/>
            <a:ext cx="1880000" cy="1774303"/>
          </a:xfrm>
          <a:prstGeom prst="ellipse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42053E3E-645C-9C26-56B5-00EB79237A5E}"/>
              </a:ext>
            </a:extLst>
          </p:cNvPr>
          <p:cNvSpPr/>
          <p:nvPr/>
        </p:nvSpPr>
        <p:spPr>
          <a:xfrm>
            <a:off x="4400615" y="4374410"/>
            <a:ext cx="1880000" cy="1774303"/>
          </a:xfrm>
          <a:prstGeom prst="ellipse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5DCAAFB-FFF0-A1A0-975A-64175F08D5AB}"/>
              </a:ext>
            </a:extLst>
          </p:cNvPr>
          <p:cNvSpPr/>
          <p:nvPr/>
        </p:nvSpPr>
        <p:spPr>
          <a:xfrm>
            <a:off x="9085216" y="4336864"/>
            <a:ext cx="1880000" cy="1774303"/>
          </a:xfrm>
          <a:prstGeom prst="ellipse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 descr="Изображение выглядит как Графика, зарисовка, графическая вставка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00DF57A-42F8-322D-C0FF-E0688FAA4F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72" y="857197"/>
            <a:ext cx="1965021" cy="196502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кот, графическая вставка, зарисо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9F905F5-9A6C-63A1-DCA2-03317FCC26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72" y="1010758"/>
            <a:ext cx="1670913" cy="167091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графическая вставка, Графика, мультфильм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784478-ABF1-ED18-1087-F47CC1904D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1379">
            <a:off x="5890673" y="1123383"/>
            <a:ext cx="1629506" cy="1629506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ультфильм, графическая вставка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7EDAD48-8306-518A-D6EE-55D6960A96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59" y="1061472"/>
            <a:ext cx="1747187" cy="174718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Графика, мультфильм, искусство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2A70FD8-5CA1-AAB4-635C-0E5456CF97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8753">
            <a:off x="8883156" y="4278144"/>
            <a:ext cx="2172771" cy="217277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графическая вставка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BDF945D-F5ED-586D-49A7-4DD7866710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214" y="4374410"/>
            <a:ext cx="1664654" cy="16646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зарисовка, рисунок, искусство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DE669BD-14A2-ED7C-02FA-CCF9200B0D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44" y="4433657"/>
            <a:ext cx="1709741" cy="170974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круг, черно-белый, спира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741D849-3A2A-87CB-50B4-AEE4096157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423" y="356137"/>
            <a:ext cx="2967140" cy="296714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иллюстрация, графическая вставка, мультфильм, млекопитающе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2F6A9EA-D4A6-0630-23D4-7B95559BCC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924" y="895210"/>
            <a:ext cx="1828626" cy="1888993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ролик, млекопитающее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323A95B-B070-7F1E-B3A6-2B8FBE7377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40" y="4374410"/>
            <a:ext cx="1880001" cy="1880001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искусство, Бирюз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540D060-41A7-919C-0625-FAD02EF5B1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84" y="526486"/>
            <a:ext cx="5468038" cy="555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2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4537507-7DA0-47A6-91E8-4A391FA7B83F}"/>
</file>

<file path=customXml/itemProps2.xml><?xml version="1.0" encoding="utf-8"?>
<ds:datastoreItem xmlns:ds="http://schemas.openxmlformats.org/officeDocument/2006/customXml" ds:itemID="{D8CCD3BB-C575-4C3E-A659-869AF719EF0D}"/>
</file>

<file path=customXml/itemProps3.xml><?xml version="1.0" encoding="utf-8"?>
<ds:datastoreItem xmlns:ds="http://schemas.openxmlformats.org/officeDocument/2006/customXml" ds:itemID="{69F64EF5-03BC-45D9-B8FF-9729A0C10E36}"/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2</cp:revision>
  <dcterms:created xsi:type="dcterms:W3CDTF">2025-11-05T14:33:31Z</dcterms:created>
  <dcterms:modified xsi:type="dcterms:W3CDTF">2025-11-05T17:20:01Z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