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2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4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2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6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2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8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04446" y="1538653"/>
            <a:ext cx="8379069" cy="379821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картинка 5"/>
          <p:cNvGrpSpPr/>
          <p:nvPr/>
        </p:nvGrpSpPr>
        <p:grpSpPr>
          <a:xfrm>
            <a:off x="615537" y="3478457"/>
            <a:ext cx="1926190" cy="1735872"/>
            <a:chOff x="2487761" y="2504166"/>
            <a:chExt cx="1654629" cy="1616167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2487761" y="2504166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2767" y="2538274"/>
              <a:ext cx="1459673" cy="158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картинка 3"/>
          <p:cNvGrpSpPr/>
          <p:nvPr/>
        </p:nvGrpSpPr>
        <p:grpSpPr>
          <a:xfrm>
            <a:off x="4649168" y="1658231"/>
            <a:ext cx="1926190" cy="1779786"/>
            <a:chOff x="4520102" y="696269"/>
            <a:chExt cx="1654629" cy="1657052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4520102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2984" y="696269"/>
              <a:ext cx="1528866" cy="1657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картинка 2"/>
          <p:cNvGrpSpPr/>
          <p:nvPr/>
        </p:nvGrpSpPr>
        <p:grpSpPr>
          <a:xfrm>
            <a:off x="2635006" y="1680556"/>
            <a:ext cx="1926190" cy="1714827"/>
            <a:chOff x="4262506" y="710164"/>
            <a:chExt cx="1654629" cy="1596573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4262506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5514" y="791030"/>
              <a:ext cx="1308614" cy="151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картинка 1"/>
          <p:cNvGrpSpPr/>
          <p:nvPr/>
        </p:nvGrpSpPr>
        <p:grpSpPr>
          <a:xfrm>
            <a:off x="617763" y="1680557"/>
            <a:ext cx="1926190" cy="1770237"/>
            <a:chOff x="496049" y="710164"/>
            <a:chExt cx="1654629" cy="164816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863" y="716111"/>
              <a:ext cx="1515176" cy="164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рубашка 1"/>
          <p:cNvSpPr/>
          <p:nvPr/>
        </p:nvSpPr>
        <p:spPr>
          <a:xfrm>
            <a:off x="615537" y="1690711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7" name="картинка 4"/>
          <p:cNvGrpSpPr/>
          <p:nvPr/>
        </p:nvGrpSpPr>
        <p:grpSpPr>
          <a:xfrm>
            <a:off x="6661922" y="1624665"/>
            <a:ext cx="1930044" cy="1888407"/>
            <a:chOff x="492738" y="648672"/>
            <a:chExt cx="1657940" cy="175818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2738" y="648672"/>
              <a:ext cx="1622173" cy="175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рубашка 4"/>
          <p:cNvSpPr/>
          <p:nvPr/>
        </p:nvSpPr>
        <p:spPr>
          <a:xfrm>
            <a:off x="6665776" y="1702356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2" name="рубашка 2"/>
          <p:cNvSpPr/>
          <p:nvPr/>
        </p:nvSpPr>
        <p:spPr>
          <a:xfrm>
            <a:off x="2651901" y="1665686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83" name="картинка 6"/>
          <p:cNvGrpSpPr/>
          <p:nvPr/>
        </p:nvGrpSpPr>
        <p:grpSpPr>
          <a:xfrm>
            <a:off x="2524202" y="3334868"/>
            <a:ext cx="2031683" cy="2002004"/>
            <a:chOff x="4171885" y="555229"/>
            <a:chExt cx="1745250" cy="1863946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62506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1885" y="555229"/>
              <a:ext cx="1719754" cy="186394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рубашка 6"/>
          <p:cNvSpPr/>
          <p:nvPr/>
        </p:nvSpPr>
        <p:spPr>
          <a:xfrm>
            <a:off x="2653617" y="3493844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0" name="рубашка 3"/>
          <p:cNvSpPr/>
          <p:nvPr/>
        </p:nvSpPr>
        <p:spPr>
          <a:xfrm>
            <a:off x="4651349" y="1658231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1" name="картинка 7"/>
          <p:cNvGrpSpPr/>
          <p:nvPr/>
        </p:nvGrpSpPr>
        <p:grpSpPr>
          <a:xfrm>
            <a:off x="4643861" y="3501279"/>
            <a:ext cx="1926190" cy="1774883"/>
            <a:chOff x="4520102" y="710164"/>
            <a:chExt cx="1654629" cy="1652488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4520102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93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1825" y="724667"/>
              <a:ext cx="1511273" cy="163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рубашка 7"/>
          <p:cNvSpPr/>
          <p:nvPr/>
        </p:nvSpPr>
        <p:spPr>
          <a:xfrm>
            <a:off x="4647756" y="3498110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" name="рубашка 5"/>
          <p:cNvSpPr/>
          <p:nvPr/>
        </p:nvSpPr>
        <p:spPr>
          <a:xfrm>
            <a:off x="625545" y="3476772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9" name="картинка 8"/>
          <p:cNvGrpSpPr/>
          <p:nvPr/>
        </p:nvGrpSpPr>
        <p:grpSpPr>
          <a:xfrm>
            <a:off x="6658023" y="3501279"/>
            <a:ext cx="1926190" cy="1714826"/>
            <a:chOff x="2487761" y="2504166"/>
            <a:chExt cx="1654629" cy="159657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2487761" y="2504166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1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5328" y="2591140"/>
              <a:ext cx="1289047" cy="149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рубашка 8"/>
          <p:cNvSpPr/>
          <p:nvPr/>
        </p:nvSpPr>
        <p:spPr>
          <a:xfrm>
            <a:off x="6658023" y="3507176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68" y="2523099"/>
            <a:ext cx="3260831" cy="3260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1" y="5492912"/>
            <a:ext cx="1388522" cy="126052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t="9488" r="8889" b="10128"/>
          <a:stretch/>
        </p:blipFill>
        <p:spPr>
          <a:xfrm>
            <a:off x="1545343" y="490506"/>
            <a:ext cx="6101862" cy="58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9" grpId="0" animBg="1"/>
      <p:bldP spid="69" grpId="1" animBg="1"/>
      <p:bldP spid="82" grpId="0" animBg="1"/>
      <p:bldP spid="82" grpId="1" animBg="1"/>
      <p:bldP spid="86" grpId="0" animBg="1"/>
      <p:bldP spid="86" grpId="1" animBg="1"/>
      <p:bldP spid="90" grpId="0" animBg="1"/>
      <p:bldP spid="90" grpId="1" animBg="1"/>
      <p:bldP spid="94" grpId="0" animBg="1"/>
      <p:bldP spid="94" grpId="1" animBg="1"/>
      <p:bldP spid="98" grpId="0" animBg="1"/>
      <p:bldP spid="98" grpId="1" animBg="1"/>
      <p:bldP spid="102" grpId="0" animBg="1"/>
      <p:bldP spid="10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5D4C05-3E42-42C2-9D51-91AAA3069ADD}"/>
</file>

<file path=customXml/itemProps2.xml><?xml version="1.0" encoding="utf-8"?>
<ds:datastoreItem xmlns:ds="http://schemas.openxmlformats.org/officeDocument/2006/customXml" ds:itemID="{A122D826-E4AA-4A87-853A-F48C84925D38}"/>
</file>

<file path=customXml/itemProps3.xml><?xml version="1.0" encoding="utf-8"?>
<ds:datastoreItem xmlns:ds="http://schemas.openxmlformats.org/officeDocument/2006/customXml" ds:itemID="{BBEB58A3-E035-4FA4-947E-ABF2C1FA21BD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2025-11-04T18:29:07Z</dcterms:created>
  <dcterms:modified xsi:type="dcterms:W3CDTF">2025-11-05T16:30:03Z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