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72346-4EFD-1EB9-7494-56707A79C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E95E24-5F04-B72E-D6B5-7FC770AED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C1A4D-4DFC-6B22-6B0F-8EF3711D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C476A-A3FF-4179-AB3B-0EBACAC7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26105-8500-E268-89C9-1F48A7CD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3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8A75-FA7A-2196-A84A-92FCAAC5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511474-EE66-F3FD-D12E-047A814F4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F1C86-689B-BED3-B6C7-84290E3D3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5D82E9-4AD4-968F-2199-0D811ACD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48A0A-2B10-5B94-A425-EBDEA8E7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2D4FC5-A96A-4DEF-2B4A-58EA8181C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8D6F9-4474-5049-8C94-D858A2AE4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D4042-9B01-3D18-7040-63834AD6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1C97A-3094-97F5-F6A3-4AF372A2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55658-E1EF-7643-FB28-FA478D54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45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A62B5-1665-59DB-C714-BE418479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46E38-2E76-2D58-FBDD-FD57BE13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91FC1D-EA4F-31BF-0346-365D2F73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9BC5C-C1DC-1015-0107-0B84855F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35B75-8F8F-2098-BF34-9EB7276A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0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F658A-3AFB-E7A0-8D21-E0523D55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620EE-42F3-C873-CC0A-EA79E432E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3C268-EB5E-F4D8-650D-BA5D0B11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B3F46-093A-7292-3304-FC149D8F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96F347-8938-4361-1BE8-675775DB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477D5-5B36-C05D-A3E2-117508A9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6BE55-D39E-B9F5-5AFD-51989E4C3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8478CB-693E-88B8-E442-278BE0BC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7C2AD-59EA-9A71-98D3-5228AAE0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63A71-CAB2-38BE-4824-64F66B6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C7653-F2E8-236E-A102-F001F3B5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2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C8F4B-B429-856F-59A1-A423ADE9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DA13F7-D864-E113-E425-9BE68B8B5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DAFC69-25C3-3DA4-7A62-A84369E57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79F13B-8F0D-F65E-004A-8C9A5817E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882A2-7E46-77DE-F9D0-2E70BC619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7BA15-8591-5C70-DEFF-8D2FE671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3EDF27-9B2A-86D3-6CEF-52C80DCA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1884D4-C13D-B960-05D8-9B91D7F4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9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D6F3-DD0A-70B5-F95A-BDDEED55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32905C-12BD-2176-9BFC-F0ECF311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138EFA-D6DB-4DCA-1385-66EC9336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449237-9A98-0DD0-BACF-4164D6AF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5FB8B1-673C-A1DF-5E31-F9701CE1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C398C7-963A-DF55-A74F-1E4FBA3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41AFF-8768-C934-1F54-D480E951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7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A27D9-E36A-4444-1E85-780405F3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A083F4-3E10-9B30-32CC-BAFC11C6B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86F0A-C1D5-A8AD-3747-3B383894E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C2345-A354-0648-0154-82F505F8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78A40-3964-1C42-27B6-B32A811E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1C648E-ED4F-15BD-ACE3-EBD6222C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5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A7A9D-C8E5-875E-C100-FD968C27F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962E75-7CC8-D468-9A79-1E898F44A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1B9BD3-1F30-C115-FEC6-EA133E59C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6DA8B8-31BB-793A-9227-6FB2123E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8DBF4-D595-FCC7-45A5-CB89875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DC1CC2-A94D-F742-B28E-904533D5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DA580-AF27-F7F1-53D6-44CCB3FE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2AC03-388B-D63B-2FFF-31AC2A736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D9165-4C48-B189-B728-3E49C1AC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337338-9F91-4802-BEFE-4C6352288C9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8208F-57A7-6496-EA55-D18657F94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04778-5833-65F8-896F-03B6920C2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5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Астрономический объект, Вселенная, Космическое пространство, простран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4CBD13-38CA-72EC-8A0C-9A498549F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6639D1-8C5D-3486-9E58-7F0B77FF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3" y="3618271"/>
            <a:ext cx="2993922" cy="2993922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7E35D90-EECA-D712-3B02-A29A30F1A0CA}"/>
              </a:ext>
            </a:extLst>
          </p:cNvPr>
          <p:cNvGrpSpPr/>
          <p:nvPr/>
        </p:nvGrpSpPr>
        <p:grpSpPr>
          <a:xfrm>
            <a:off x="2128245" y="22609"/>
            <a:ext cx="2718619" cy="2718619"/>
            <a:chOff x="2128245" y="22609"/>
            <a:chExt cx="2718619" cy="2718619"/>
          </a:xfrm>
        </p:grpSpPr>
        <p:pic>
          <p:nvPicPr>
            <p:cNvPr id="9" name="Рисунок 8" descr="Изображение выглядит как Графика, графическая вставка, мультфильм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0E73B15-5A64-22C2-1B59-D53EDE9B5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245" y="22609"/>
              <a:ext cx="2718619" cy="2718619"/>
            </a:xfrm>
            <a:prstGeom prst="rect">
              <a:avLst/>
            </a:prstGeom>
          </p:spPr>
        </p:pic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DAA06E4-642B-2C9B-146E-A06278B54F7D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BE29471-8A3F-6C3B-299D-7280FE95C1E6}"/>
              </a:ext>
            </a:extLst>
          </p:cNvPr>
          <p:cNvGrpSpPr/>
          <p:nvPr/>
        </p:nvGrpSpPr>
        <p:grpSpPr>
          <a:xfrm>
            <a:off x="6973585" y="-104339"/>
            <a:ext cx="2845567" cy="2845567"/>
            <a:chOff x="6973585" y="-104339"/>
            <a:chExt cx="2845567" cy="2845567"/>
          </a:xfrm>
        </p:grpSpPr>
        <p:pic>
          <p:nvPicPr>
            <p:cNvPr id="12" name="Рисунок 11" descr="Изображение выглядит как графическая вставка, Графика, Детское искусство,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AB40ADF-08D6-041C-807D-C2B0D434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585" y="-104339"/>
              <a:ext cx="2845567" cy="2845567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D1FCB599-9746-AB33-F6EC-88173BF18683}"/>
                </a:ext>
              </a:extLst>
            </p:cNvPr>
            <p:cNvSpPr/>
            <p:nvPr/>
          </p:nvSpPr>
          <p:spPr>
            <a:xfrm>
              <a:off x="7885471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DE1138D-9462-A3E4-F5C6-F118BFF05D80}"/>
              </a:ext>
            </a:extLst>
          </p:cNvPr>
          <p:cNvGrpSpPr/>
          <p:nvPr/>
        </p:nvGrpSpPr>
        <p:grpSpPr>
          <a:xfrm>
            <a:off x="3903458" y="2204986"/>
            <a:ext cx="4013535" cy="4013535"/>
            <a:chOff x="3903458" y="2204986"/>
            <a:chExt cx="4013535" cy="4013535"/>
          </a:xfrm>
        </p:grpSpPr>
        <p:pic>
          <p:nvPicPr>
            <p:cNvPr id="19" name="Рисунок 1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E9AB03F-D385-7D88-49A8-B8873EC1E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производить, Натуральные продукты, Цельные продукты, Местные пищевые продукт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133DE88-36B8-E3F1-838D-A13BD9756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5954371-F284-9292-C77F-75AFD7887CF6}"/>
              </a:ext>
            </a:extLst>
          </p:cNvPr>
          <p:cNvGrpSpPr/>
          <p:nvPr/>
        </p:nvGrpSpPr>
        <p:grpSpPr>
          <a:xfrm>
            <a:off x="4020406" y="7521944"/>
            <a:ext cx="4013535" cy="4013535"/>
            <a:chOff x="3903458" y="2204986"/>
            <a:chExt cx="4013535" cy="4013535"/>
          </a:xfrm>
        </p:grpSpPr>
        <p:pic>
          <p:nvPicPr>
            <p:cNvPr id="25" name="Рисунок 2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C4BADA2-849B-9AD6-3BD0-E5D20FC07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5058B3D-20D3-5E4C-7D77-021883EF7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5BF58C-1968-C9E7-9503-0C4D84BA1A6F}"/>
              </a:ext>
            </a:extLst>
          </p:cNvPr>
          <p:cNvGrpSpPr/>
          <p:nvPr/>
        </p:nvGrpSpPr>
        <p:grpSpPr>
          <a:xfrm>
            <a:off x="4020405" y="7521944"/>
            <a:ext cx="4013535" cy="4013535"/>
            <a:chOff x="3903458" y="2204986"/>
            <a:chExt cx="4013535" cy="4013535"/>
          </a:xfrm>
        </p:grpSpPr>
        <p:pic>
          <p:nvPicPr>
            <p:cNvPr id="28" name="Рисунок 2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DE2F4D1-E3F0-6654-A16A-5747089E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9C7D8C9-E0F1-1CF2-ED67-B42AFA8F7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12226C1-BA63-B353-7934-305CEE5D0905}"/>
              </a:ext>
            </a:extLst>
          </p:cNvPr>
          <p:cNvGrpSpPr/>
          <p:nvPr/>
        </p:nvGrpSpPr>
        <p:grpSpPr>
          <a:xfrm>
            <a:off x="4020404" y="7521944"/>
            <a:ext cx="4013535" cy="4013535"/>
            <a:chOff x="3903458" y="2204986"/>
            <a:chExt cx="4013535" cy="4013535"/>
          </a:xfrm>
        </p:grpSpPr>
        <p:pic>
          <p:nvPicPr>
            <p:cNvPr id="31" name="Рисунок 30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32532F5-55CD-D13A-43FC-615E0CE2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E4D374A-3D41-EE89-0E97-3286D830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93F532-7952-300F-4B6C-0C76E524BF3F}"/>
              </a:ext>
            </a:extLst>
          </p:cNvPr>
          <p:cNvGrpSpPr/>
          <p:nvPr/>
        </p:nvGrpSpPr>
        <p:grpSpPr>
          <a:xfrm>
            <a:off x="4020403" y="7521944"/>
            <a:ext cx="4013535" cy="4013535"/>
            <a:chOff x="3903458" y="2204986"/>
            <a:chExt cx="4013535" cy="4013535"/>
          </a:xfrm>
        </p:grpSpPr>
        <p:pic>
          <p:nvPicPr>
            <p:cNvPr id="34" name="Рисунок 3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F0C3015-232D-8C2C-3DCE-B573CA2F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E1815C8-CA74-EEAC-76D8-DD24BC3C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41DEFF1-F694-609E-E966-A1C0CB9E0231}"/>
              </a:ext>
            </a:extLst>
          </p:cNvPr>
          <p:cNvGrpSpPr/>
          <p:nvPr/>
        </p:nvGrpSpPr>
        <p:grpSpPr>
          <a:xfrm>
            <a:off x="4020402" y="7521944"/>
            <a:ext cx="4013535" cy="4013535"/>
            <a:chOff x="3903458" y="2204986"/>
            <a:chExt cx="4013535" cy="4013535"/>
          </a:xfrm>
        </p:grpSpPr>
        <p:pic>
          <p:nvPicPr>
            <p:cNvPr id="37" name="Рисунок 3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8DBD54B-69CC-6B7B-A49B-A12438E4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844A43-889D-F8F8-1886-C2E58BEEE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661CA92-33DD-A2A1-D6C4-ED5F7F8E6288}"/>
              </a:ext>
            </a:extLst>
          </p:cNvPr>
          <p:cNvGrpSpPr/>
          <p:nvPr/>
        </p:nvGrpSpPr>
        <p:grpSpPr>
          <a:xfrm>
            <a:off x="4020401" y="7521944"/>
            <a:ext cx="4013535" cy="4013535"/>
            <a:chOff x="3903458" y="2204986"/>
            <a:chExt cx="4013535" cy="4013535"/>
          </a:xfrm>
        </p:grpSpPr>
        <p:pic>
          <p:nvPicPr>
            <p:cNvPr id="40" name="Рисунок 3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F4D4AB8-A7E0-D762-443F-B49E1C4F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735D10B-E1F6-EBD3-AA3F-BA9580B9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AC7957C-A26E-25E6-4D86-8ABFF81E7321}"/>
              </a:ext>
            </a:extLst>
          </p:cNvPr>
          <p:cNvGrpSpPr/>
          <p:nvPr/>
        </p:nvGrpSpPr>
        <p:grpSpPr>
          <a:xfrm>
            <a:off x="-2660941" y="39330"/>
            <a:ext cx="2701898" cy="2701898"/>
            <a:chOff x="2034793" y="30967"/>
            <a:chExt cx="2701898" cy="2701898"/>
          </a:xfrm>
        </p:grpSpPr>
        <p:pic>
          <p:nvPicPr>
            <p:cNvPr id="44" name="Рисунок 43" descr="Изображение выглядит как искусство, Красочность, Цвет Majorelle blue, снимок экра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BF86B26-4801-E06A-8794-5E491B6C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93" y="30967"/>
              <a:ext cx="2701898" cy="2701898"/>
            </a:xfrm>
            <a:prstGeom prst="rect">
              <a:avLst/>
            </a:prstGeom>
          </p:spPr>
        </p:pic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1C5FF9B-EB7A-5BE0-CC15-63C286CF9D43}"/>
                </a:ext>
              </a:extLst>
            </p:cNvPr>
            <p:cNvSpPr/>
            <p:nvPr/>
          </p:nvSpPr>
          <p:spPr>
            <a:xfrm>
              <a:off x="2884297" y="958626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5C041D5-3E4A-7BF4-E97A-EF067CD912E3}"/>
              </a:ext>
            </a:extLst>
          </p:cNvPr>
          <p:cNvGrpSpPr/>
          <p:nvPr/>
        </p:nvGrpSpPr>
        <p:grpSpPr>
          <a:xfrm>
            <a:off x="12338774" y="96392"/>
            <a:ext cx="2701898" cy="2701898"/>
            <a:chOff x="6985335" y="108155"/>
            <a:chExt cx="2701898" cy="270189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ACAE48C-4754-F6EA-F554-BB5A929C7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335" y="108155"/>
              <a:ext cx="2701898" cy="2701898"/>
            </a:xfrm>
            <a:prstGeom prst="rect">
              <a:avLst/>
            </a:prstGeom>
          </p:spPr>
        </p:pic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44E0018-6BD1-EB3E-64DC-5F25BDDBCDE8}"/>
                </a:ext>
              </a:extLst>
            </p:cNvPr>
            <p:cNvSpPr/>
            <p:nvPr/>
          </p:nvSpPr>
          <p:spPr>
            <a:xfrm>
              <a:off x="7834839" y="978751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ЗО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148DAC3-68A3-2AAC-A23C-7A93A3BAF0C0}"/>
              </a:ext>
            </a:extLst>
          </p:cNvPr>
          <p:cNvGrpSpPr/>
          <p:nvPr/>
        </p:nvGrpSpPr>
        <p:grpSpPr>
          <a:xfrm>
            <a:off x="4020400" y="7509711"/>
            <a:ext cx="4013535" cy="4013535"/>
            <a:chOff x="3903458" y="2204986"/>
            <a:chExt cx="4013535" cy="4013535"/>
          </a:xfrm>
        </p:grpSpPr>
        <p:pic>
          <p:nvPicPr>
            <p:cNvPr id="50" name="Рисунок 4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E65EEA6-3AF4-E602-0759-4D0D5651E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A203254-0806-ACEB-D7C1-38F08228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5DF192A-C2C3-2C2D-CD80-43CD4B1D9628}"/>
              </a:ext>
            </a:extLst>
          </p:cNvPr>
          <p:cNvGrpSpPr/>
          <p:nvPr/>
        </p:nvGrpSpPr>
        <p:grpSpPr>
          <a:xfrm>
            <a:off x="4020399" y="7503595"/>
            <a:ext cx="4013535" cy="4013535"/>
            <a:chOff x="3903458" y="2204986"/>
            <a:chExt cx="4013535" cy="4013535"/>
          </a:xfrm>
        </p:grpSpPr>
        <p:pic>
          <p:nvPicPr>
            <p:cNvPr id="53" name="Рисунок 52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3CF1A18-BD7D-254D-F5F8-F0F56AEF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FE92AAB4-045B-1BD0-1A06-0BE07B23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97AAFD2-3777-C1F1-B9B0-F8EE8A3CB731}"/>
              </a:ext>
            </a:extLst>
          </p:cNvPr>
          <p:cNvGrpSpPr/>
          <p:nvPr/>
        </p:nvGrpSpPr>
        <p:grpSpPr>
          <a:xfrm>
            <a:off x="4020398" y="7503594"/>
            <a:ext cx="4013535" cy="4013535"/>
            <a:chOff x="3903458" y="2204986"/>
            <a:chExt cx="4013535" cy="4013535"/>
          </a:xfrm>
        </p:grpSpPr>
        <p:pic>
          <p:nvPicPr>
            <p:cNvPr id="56" name="Рисунок 55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5A25C87-A72F-6F11-1A70-E6ECDC5C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FDE4BC2-A3BD-2B02-168F-BD0B2F10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F4EA98D-68FE-15C2-C51D-42F858C5227D}"/>
              </a:ext>
            </a:extLst>
          </p:cNvPr>
          <p:cNvGrpSpPr/>
          <p:nvPr/>
        </p:nvGrpSpPr>
        <p:grpSpPr>
          <a:xfrm>
            <a:off x="4020397" y="7592332"/>
            <a:ext cx="4013535" cy="4013535"/>
            <a:chOff x="3903458" y="2204986"/>
            <a:chExt cx="4013535" cy="4013535"/>
          </a:xfrm>
        </p:grpSpPr>
        <p:pic>
          <p:nvPicPr>
            <p:cNvPr id="59" name="Рисунок 5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E2ECDB5-400C-3161-BF00-32FFCEF7C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751ED15-DD46-7766-A98A-576F728B3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778E30D-5B74-40E4-EB09-EE6AE350135E}"/>
              </a:ext>
            </a:extLst>
          </p:cNvPr>
          <p:cNvGrpSpPr/>
          <p:nvPr/>
        </p:nvGrpSpPr>
        <p:grpSpPr>
          <a:xfrm>
            <a:off x="4089232" y="7544905"/>
            <a:ext cx="4013535" cy="4013535"/>
            <a:chOff x="3903458" y="2204986"/>
            <a:chExt cx="4013535" cy="4013535"/>
          </a:xfrm>
        </p:grpSpPr>
        <p:pic>
          <p:nvPicPr>
            <p:cNvPr id="62" name="Рисунок 6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93C9804-DAB9-AD18-4073-81BCA650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4755996-FC7B-320A-00C1-25C9F170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0D5E88B-5DB8-7826-3B1E-25EF10F4C0B2}"/>
              </a:ext>
            </a:extLst>
          </p:cNvPr>
          <p:cNvGrpSpPr/>
          <p:nvPr/>
        </p:nvGrpSpPr>
        <p:grpSpPr>
          <a:xfrm>
            <a:off x="4020396" y="7544904"/>
            <a:ext cx="4013535" cy="4013535"/>
            <a:chOff x="3903458" y="2204986"/>
            <a:chExt cx="4013535" cy="4013535"/>
          </a:xfrm>
        </p:grpSpPr>
        <p:pic>
          <p:nvPicPr>
            <p:cNvPr id="65" name="Рисунок 6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41726D2-217F-1906-EFEB-26AFA6371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3EFFE462-D646-5E52-29E9-E2E4F53D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B0D4943-A3CE-4EB5-316C-2AA6B103D6E6}"/>
              </a:ext>
            </a:extLst>
          </p:cNvPr>
          <p:cNvGrpSpPr/>
          <p:nvPr/>
        </p:nvGrpSpPr>
        <p:grpSpPr>
          <a:xfrm>
            <a:off x="-2681409" y="77377"/>
            <a:ext cx="2701898" cy="2701899"/>
            <a:chOff x="2133218" y="0"/>
            <a:chExt cx="2701898" cy="2701899"/>
          </a:xfrm>
        </p:grpSpPr>
        <p:pic>
          <p:nvPicPr>
            <p:cNvPr id="68" name="Рисунок 67" descr="Изображение выглядит как искусство, Графика, Детское искусство, творческий подход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1273571-D6D6-8432-FF03-60FE6432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218" y="0"/>
              <a:ext cx="2701898" cy="2701899"/>
            </a:xfrm>
            <a:prstGeom prst="rect">
              <a:avLst/>
            </a:prstGeom>
          </p:spPr>
        </p:pic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EC3475D6-B20D-3136-4571-34302C51DEDE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СУ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01A35C0-246A-BD78-8686-93C9FD3CA944}"/>
              </a:ext>
            </a:extLst>
          </p:cNvPr>
          <p:cNvGrpSpPr/>
          <p:nvPr/>
        </p:nvGrpSpPr>
        <p:grpSpPr>
          <a:xfrm>
            <a:off x="12168084" y="104901"/>
            <a:ext cx="2684877" cy="2684877"/>
            <a:chOff x="7002356" y="39477"/>
            <a:chExt cx="2684877" cy="2684877"/>
          </a:xfrm>
        </p:grpSpPr>
        <p:pic>
          <p:nvPicPr>
            <p:cNvPr id="71" name="Рисунок 70" descr="Изображение выглядит как искусство, круг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A2A4C4C-F758-6EC8-3E2F-8177B0288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356" y="39477"/>
              <a:ext cx="2684877" cy="2684877"/>
            </a:xfrm>
            <a:prstGeom prst="rect">
              <a:avLst/>
            </a:prstGeom>
          </p:spPr>
        </p:pic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07A5F9F4-A96A-28E2-F8B0-220265F5D3FC}"/>
                </a:ext>
              </a:extLst>
            </p:cNvPr>
            <p:cNvSpPr/>
            <p:nvPr/>
          </p:nvSpPr>
          <p:spPr>
            <a:xfrm>
              <a:off x="7843349" y="901562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ЗУ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77C5B89-63EE-5C2C-1982-90491740F2E8}"/>
              </a:ext>
            </a:extLst>
          </p:cNvPr>
          <p:cNvGrpSpPr/>
          <p:nvPr/>
        </p:nvGrpSpPr>
        <p:grpSpPr>
          <a:xfrm>
            <a:off x="4089231" y="7544905"/>
            <a:ext cx="4013535" cy="4013535"/>
            <a:chOff x="3903458" y="2204986"/>
            <a:chExt cx="4013535" cy="4013535"/>
          </a:xfrm>
        </p:grpSpPr>
        <p:pic>
          <p:nvPicPr>
            <p:cNvPr id="74" name="Рисунок 7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76895FB-1D0C-A3EA-AE3C-9ECD2FD8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986AAF3-52C7-5D62-8147-CB3A6D88B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0DCB426-A2D9-A330-B689-6262807E1320}"/>
              </a:ext>
            </a:extLst>
          </p:cNvPr>
          <p:cNvGrpSpPr/>
          <p:nvPr/>
        </p:nvGrpSpPr>
        <p:grpSpPr>
          <a:xfrm>
            <a:off x="4020395" y="7592331"/>
            <a:ext cx="4013535" cy="4013535"/>
            <a:chOff x="3903458" y="2204986"/>
            <a:chExt cx="4013535" cy="4013535"/>
          </a:xfrm>
        </p:grpSpPr>
        <p:pic>
          <p:nvPicPr>
            <p:cNvPr id="77" name="Рисунок 7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6BBF5CE-67D6-06F1-8EA9-6962139C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55FD4F34-A52D-BABF-8F9C-D045A7D2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1" b="286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DF1B374-5C72-6F4F-99B2-6B9EEE4747B8}"/>
              </a:ext>
            </a:extLst>
          </p:cNvPr>
          <p:cNvGrpSpPr/>
          <p:nvPr/>
        </p:nvGrpSpPr>
        <p:grpSpPr>
          <a:xfrm>
            <a:off x="4020394" y="7612987"/>
            <a:ext cx="4013535" cy="4013535"/>
            <a:chOff x="3903458" y="2204986"/>
            <a:chExt cx="4013535" cy="4013535"/>
          </a:xfrm>
        </p:grpSpPr>
        <p:pic>
          <p:nvPicPr>
            <p:cNvPr id="80" name="Рисунок 7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0B567B8-24FA-600C-91E4-105B14DE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41D2B03-8905-954C-60D1-6FC67D3A2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4BCB3F2-AB22-2667-8BD3-5191E510ECAE}"/>
              </a:ext>
            </a:extLst>
          </p:cNvPr>
          <p:cNvGrpSpPr/>
          <p:nvPr/>
        </p:nvGrpSpPr>
        <p:grpSpPr>
          <a:xfrm>
            <a:off x="-2730100" y="96392"/>
            <a:ext cx="2684876" cy="2684876"/>
            <a:chOff x="2133218" y="39478"/>
            <a:chExt cx="2684876" cy="2684876"/>
          </a:xfrm>
        </p:grpSpPr>
        <p:pic>
          <p:nvPicPr>
            <p:cNvPr id="86" name="Рисунок 85" descr="Изображение выглядит как искусство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24E996-50B7-6DAE-BA5B-F313A9CC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218" y="39478"/>
              <a:ext cx="2684876" cy="2684876"/>
            </a:xfrm>
            <a:prstGeom prst="rect">
              <a:avLst/>
            </a:prstGeom>
          </p:spPr>
        </p:pic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30ED0790-9398-6359-48B4-51F797B2BA36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СЕ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E933383-8C45-E19B-7F30-B941444FF8B2}"/>
              </a:ext>
            </a:extLst>
          </p:cNvPr>
          <p:cNvGrpSpPr/>
          <p:nvPr/>
        </p:nvGrpSpPr>
        <p:grpSpPr>
          <a:xfrm>
            <a:off x="12299760" y="38363"/>
            <a:ext cx="2779926" cy="2779926"/>
            <a:chOff x="7134690" y="-55572"/>
            <a:chExt cx="2779926" cy="2779926"/>
          </a:xfrm>
        </p:grpSpPr>
        <p:pic>
          <p:nvPicPr>
            <p:cNvPr id="89" name="Рисунок 88" descr="Изображение выглядит как рисунок, графическая вставка, Графи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2066184-58CD-646A-BE93-F9B141E2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690" y="-55572"/>
              <a:ext cx="2779926" cy="2779926"/>
            </a:xfrm>
            <a:prstGeom prst="rect">
              <a:avLst/>
            </a:prstGeom>
          </p:spPr>
        </p:pic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736FCE58-A7EF-4839-4674-0681DE5176B0}"/>
                </a:ext>
              </a:extLst>
            </p:cNvPr>
            <p:cNvSpPr/>
            <p:nvPr/>
          </p:nvSpPr>
          <p:spPr>
            <a:xfrm>
              <a:off x="8023208" y="854038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ЗЕ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2621A06-0494-C43D-2F10-D74D459EFADB}"/>
              </a:ext>
            </a:extLst>
          </p:cNvPr>
          <p:cNvGrpSpPr/>
          <p:nvPr/>
        </p:nvGrpSpPr>
        <p:grpSpPr>
          <a:xfrm>
            <a:off x="4089230" y="7521943"/>
            <a:ext cx="4013535" cy="4013535"/>
            <a:chOff x="3903458" y="2204986"/>
            <a:chExt cx="4013535" cy="4013535"/>
          </a:xfrm>
        </p:grpSpPr>
        <p:pic>
          <p:nvPicPr>
            <p:cNvPr id="92" name="Рисунок 9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BBFD456-7FB1-3A90-8335-6E39145B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BD9486B8-864D-1982-66D5-632F33CC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11E01CB-E8C2-DD69-D2B3-4D4D2A7F0347}"/>
              </a:ext>
            </a:extLst>
          </p:cNvPr>
          <p:cNvGrpSpPr/>
          <p:nvPr/>
        </p:nvGrpSpPr>
        <p:grpSpPr>
          <a:xfrm>
            <a:off x="4089229" y="7503593"/>
            <a:ext cx="4013535" cy="4013535"/>
            <a:chOff x="3903458" y="2204986"/>
            <a:chExt cx="4013535" cy="4013535"/>
          </a:xfrm>
        </p:grpSpPr>
        <p:pic>
          <p:nvPicPr>
            <p:cNvPr id="95" name="Рисунок 9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8B9FA75-D07A-396D-4F18-6472BEDC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3196EFD9-3ED3-8767-FD09-96E3A48E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AB03D7D-0AB7-F520-0D8C-5E58C6DB6EDE}"/>
              </a:ext>
            </a:extLst>
          </p:cNvPr>
          <p:cNvGrpSpPr/>
          <p:nvPr/>
        </p:nvGrpSpPr>
        <p:grpSpPr>
          <a:xfrm>
            <a:off x="4089228" y="7500536"/>
            <a:ext cx="4013535" cy="4013535"/>
            <a:chOff x="3903458" y="2204986"/>
            <a:chExt cx="4013535" cy="4013535"/>
          </a:xfrm>
        </p:grpSpPr>
        <p:pic>
          <p:nvPicPr>
            <p:cNvPr id="98" name="Рисунок 9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B3D2C3A-01FB-6DE3-B2A8-091885BF4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72D466D-C627-DDE8-B747-2DD6EB1A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1" name="Рисунок 10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706C00-3BE9-B551-2456-4984AB1F92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59" y="5510197"/>
            <a:ext cx="1273468" cy="110199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7C7817B-71D1-A64F-1444-2DE7CF9D7EB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53" y="800912"/>
            <a:ext cx="8085805" cy="53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20404 -0.4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349 -1.171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1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13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8932 -0.0136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6" y="-69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43542 -0.0097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48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0963 -0.7752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518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-0.20547 -1.1518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0.19544 -1.1717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0963 -0.77523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125 -1.169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0.18906 -1.1717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00963 -0.77523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8906 -1.1717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39804 -0.01018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50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42239 -0.00949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1719 -1.1599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0963 -0.7752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297 -1.17176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0963 -0.77523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364 -1.1507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9661 -0.01157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-57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43542 -0.00486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255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0964 -0.77523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0365 -1.15069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0964 -0.77524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4 L 0.18906 -1.15232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964 -0.77523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0.18906 -1.15231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000"/>
                            </p:stCondLst>
                            <p:childTnLst>
                              <p:par>
                                <p:cTn id="3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A35D8EC-DB3F-4011-B858-7D9B8EF1BE1F}"/>
</file>

<file path=customXml/itemProps2.xml><?xml version="1.0" encoding="utf-8"?>
<ds:datastoreItem xmlns:ds="http://schemas.openxmlformats.org/officeDocument/2006/customXml" ds:itemID="{CE4C8D73-C417-452C-9F24-836BAE7B1011}"/>
</file>

<file path=customXml/itemProps3.xml><?xml version="1.0" encoding="utf-8"?>
<ds:datastoreItem xmlns:ds="http://schemas.openxmlformats.org/officeDocument/2006/customXml" ds:itemID="{F70D3E89-A5ED-4CB1-BE7E-D28B833CDB23}"/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4</cp:revision>
  <dcterms:created xsi:type="dcterms:W3CDTF">2025-11-03T16:14:14Z</dcterms:created>
  <dcterms:modified xsi:type="dcterms:W3CDTF">2025-11-05T14:13:30Z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