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8C2CC-32AF-8BC5-C929-E8F4107939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34CA51-8A0D-8466-D83F-E8561B414E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A8D200-3690-406C-E60F-28F39FA6D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315E2E-C925-35B8-23CD-487F02A6F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407" y="1724859"/>
            <a:ext cx="4290234" cy="61001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B073C-089D-A752-974B-3A3E3A7D8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474" y="2480190"/>
            <a:ext cx="3036789" cy="45551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E18AB91-9A5A-CF9F-7DB2-89E8B1BEA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68" y="4198820"/>
            <a:ext cx="2822558" cy="28225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6E51A1-B9B4-73AB-D39F-9F6BD8B1F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01" y="4145972"/>
            <a:ext cx="2822558" cy="28225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D7E85D-12A0-8BFB-2E9E-3B28403B6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49" y="4567847"/>
            <a:ext cx="1134827" cy="11348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7C64D-D9A7-9832-F316-10044B071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99" y="4394720"/>
            <a:ext cx="1217659" cy="12176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214557-C8D9-039D-32A8-6F92FBCE9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02" y="4053897"/>
            <a:ext cx="2822559" cy="28225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9CC5D-67B5-159A-04FA-A90BB60E43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06" y="4284421"/>
            <a:ext cx="1418253" cy="14182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DEDD850-0BE7-81FF-5623-FA2EF32C4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19" y="4068917"/>
            <a:ext cx="2822559" cy="282255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E109E98-E4DA-66C6-493B-5DA10035BC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73" y="4305480"/>
            <a:ext cx="1293807" cy="1298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1704BC-68E3-0AE5-BB4A-A50AD08514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74" y="4072739"/>
            <a:ext cx="2871585" cy="28715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D1A51E-0CDF-7E95-836F-474978E45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491826"/>
            <a:ext cx="1069919" cy="10699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B41944-A396-2B0B-EC2C-2F9030B9F1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75" y="4078729"/>
            <a:ext cx="2871585" cy="28715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308D38-17B8-EC1A-B759-080DFDF7ED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6" y="4356980"/>
            <a:ext cx="1349984" cy="13499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50B901-3378-BF28-FCDB-682C784D39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24" y="3961822"/>
            <a:ext cx="2871585" cy="28715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B53A4D6-1905-8711-3239-01C73CA472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59" y="4258575"/>
            <a:ext cx="1418253" cy="14182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68CFA3-F497-0E21-E87A-864A1A45D2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06" y="3943606"/>
            <a:ext cx="2871584" cy="28715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156CDA0-874E-1E43-3B99-9E7658A859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30" y="4332386"/>
            <a:ext cx="1243522" cy="124352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6366B10-EF69-F896-4907-0CB312D782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85" y="4053897"/>
            <a:ext cx="3008589" cy="30085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93B6CF-8A7C-9736-1FF3-BA41284D18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12" y="4294017"/>
            <a:ext cx="1474886" cy="14748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DDBE6EF-AD90-2484-2A3E-94DD4BC50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84" y="4092407"/>
            <a:ext cx="2962208" cy="29622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A49E999-8725-854F-AAB5-0BAD2E2FAE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0" y="4450015"/>
            <a:ext cx="1164262" cy="116426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C13ABA9-AE68-698E-2DDC-2088D2645E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37" y="4046026"/>
            <a:ext cx="2962208" cy="296220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EE0F0A1-D9A1-0FC8-AFF7-EECF00520B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12" y="4335880"/>
            <a:ext cx="1134828" cy="11348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A71E4E-CDD0-2E15-0670-47681E7EC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85" y="4016766"/>
            <a:ext cx="3051110" cy="30511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EEA6A6F-C4F9-8754-50B8-E7E64EC4DD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88" y="4470181"/>
            <a:ext cx="1164262" cy="116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7513 -0.20347 C -0.09063 -0.2493 -0.11407 -0.27384 -0.13881 -0.27384 C -0.16667 -0.27384 -0.1892 -0.2493 -0.20469 -0.20347 L -0.27969 -1.11111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7513 -0.20348 C -0.09063 -0.24931 -0.11407 -0.27385 -0.13881 -0.27385 C -0.16667 -0.27385 -0.1892 -0.24931 -0.20469 -0.20348 L -0.27969 4.44444E-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6705 -0.18311 C 0.08099 -0.22431 0.10195 -0.2463 0.12396 -0.2463 C 0.14896 -0.2463 0.16901 -0.22431 0.18294 -0.18311 L 0.25 3.33333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6706 -0.1831 C 0.08099 -0.22431 0.10195 -0.2463 0.12396 -0.2463 C 0.14896 -0.2463 0.16901 -0.22431 0.18294 -0.1831 L 0.25 2.59259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75 -0.18657 C -0.09049 -0.2287 -0.11393 -0.25116 -0.13854 -0.25116 C -0.1664 -0.25116 -0.1888 -0.2287 -0.20429 -0.18657 L -0.27916 -7.40741E-7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256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75 -0.18657 C -0.0905 -0.2287 -0.11393 -0.25116 -0.13854 -0.25116 C -0.16641 -0.25116 -0.1888 -0.2287 -0.2043 -0.18657 L -0.27917 7.40741E-7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6706 -0.17847 C 0.08099 -0.21875 0.10196 -0.24027 0.12396 -0.24027 C 0.14896 -0.24027 0.16901 -0.21875 0.18294 -0.17847 L 0.25 -4.07407E-6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1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6706 -0.17847 C 0.08099 -0.21875 0.10195 -0.24027 0.12396 -0.24027 C 0.14896 -0.24027 0.16901 -0.21875 0.18294 -0.17847 L 0.25 -3.7037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07773 -0.19306 C -0.09388 -0.23657 -0.1181 -0.25995 -0.14362 -0.25995 C -0.17253 -0.25995 -0.1957 -0.23657 -0.21185 -0.19306 L -0.28945 -3.7037E-7 " pathEditMode="relative" rAng="0" ptsTypes="AAAAA">
                                      <p:cBhvr>
                                        <p:cTn id="1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300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7773 -0.19305 C -0.09388 -0.23657 -0.11809 -0.25995 -0.14362 -0.25995 C -0.17252 -0.25995 -0.1957 -0.23657 -0.21184 -0.19305 L -0.28945 -7.40741E-7 " pathEditMode="relative" rAng="0" ptsTypes="AAAAA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06705 -0.18866 C 0.08099 -0.23125 0.10195 -0.25394 0.12395 -0.25394 C 0.14895 -0.25394 0.16901 -0.23125 0.18294 -0.18866 L 0.25 4.81481E-6 " pathEditMode="relative" rAng="0" ptsTypes="AAAAA">
                                      <p:cBhvr>
                                        <p:cTn id="1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70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6706 -0.18866 C 0.08099 -0.23125 0.10195 -0.25394 0.12396 -0.25394 C 0.14896 -0.25394 0.16901 -0.23125 0.18294 -0.18866 L 0.25 3.7037E-6 " pathEditMode="relative" rAng="0" ptsTypes="AAAAA"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7735 -0.18727 C -0.09336 -0.2294 -0.11758 -0.25209 -0.14297 -0.25209 C -0.17175 -0.25209 -0.19493 -0.2294 -0.21094 -0.18727 L -0.28816 4.44444E-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1261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07735 -0.18727 C -0.09336 -0.2294 -0.11758 -0.25209 -0.14297 -0.25209 C -0.17175 -0.25209 -0.19493 -0.2294 -0.21094 -0.18727 L -0.28816 2.96296E-6 " pathEditMode="relative" rAng="0" ptsTypes="AAAAA">
                                      <p:cBhvr>
                                        <p:cTn id="1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06706 -0.1794 C 0.08099 -0.21968 0.10196 -0.24144 0.12396 -0.24144 C 0.14896 -0.24144 0.16901 -0.21968 0.18295 -0.1794 L 0.25 7.40741E-7 " pathEditMode="relative" rAng="0" ptsTypes="AAAAA">
                                      <p:cBhvr>
                                        <p:cTn id="1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8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06706 -0.1794 C 0.08099 -0.21967 0.10195 -0.24143 0.12396 -0.24143 C 0.14896 -0.24143 0.16901 -0.21967 0.18294 -0.1794 L 0.25 -2.22222E-6 " pathEditMode="relative" rAng="0" ptsTypes="AAAAA">
                                      <p:cBhvr>
                                        <p:cTn id="18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8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8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789 -0.203 C -0.09531 -0.24884 -0.11992 -0.27337 -0.14583 -0.27337 C -0.17513 -0.27337 -0.1987 -0.24884 -0.2151 -0.203 L -0.29388 -4.81481E-6 " pathEditMode="relative" rAng="0" ptsTypes="AAAAA">
                                      <p:cBhvr>
                                        <p:cTn id="20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3681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07891 -0.20301 C -0.09531 -0.24885 -0.11992 -0.27338 -0.14584 -0.27338 C -0.17513 -0.27338 -0.1987 -0.24885 -0.21511 -0.20301 L -0.29388 3.33333E-6 " pathEditMode="relative" rAng="0" ptsTypes="AAAAA">
                                      <p:cBhvr>
                                        <p:cTn id="2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8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8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06705 -0.19491 C 0.08099 -0.23889 0.10195 -0.2625 0.12395 -0.2625 C 0.14895 -0.2625 0.16901 -0.23889 0.18294 -0.19491 L 0.25 3.7037E-6 " pathEditMode="relative" rAng="0" ptsTypes="AAAAA">
                                      <p:cBhvr>
                                        <p:cTn id="2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125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06706 -0.19491 C 0.08099 -0.23889 0.10195 -0.2625 0.12396 -0.2625 C 0.14896 -0.2625 0.16901 -0.23889 0.18294 -0.19491 L 0.25 -1.48148E-6 " pathEditMode="relative" rAng="0" ptsTypes="AAAAA">
                                      <p:cBhvr>
                                        <p:cTn id="2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07669 -0.19236 C -0.09257 -0.23564 -0.11653 -0.25879 -0.14166 -0.25879 C -0.17018 -0.25879 -0.1931 -0.23564 -0.20898 -0.19236 L -0.28554 -4.81481E-6 " pathEditMode="relative" rAng="0" ptsTypes="AAAAA">
                                      <p:cBhvr>
                                        <p:cTn id="2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1294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7669 -0.19236 C -0.09258 -0.23565 -0.11654 -0.2588 -0.14167 -0.2588 C -0.17018 -0.2588 -0.1931 -0.23565 -0.20899 -0.19236 L -0.28555 1.48148E-6 " pathEditMode="relative" rAng="0" ptsTypes="AAAAA">
                                      <p:cBhvr>
                                        <p:cTn id="2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6706 -0.19976 C 0.08099 -0.2449 0.10195 -0.26898 0.12396 -0.26898 C 0.14896 -0.26898 0.16901 -0.2449 0.18294 -0.19976 L 0.25 -4.07407E-6 " pathEditMode="relative" rAng="0" ptsTypes="AAAAA">
                                      <p:cBhvr>
                                        <p:cTn id="27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449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6706 -0.19977 C 0.08099 -0.24491 0.10195 -0.26898 0.12396 -0.26898 C 0.14896 -0.26898 0.16901 -0.24491 0.18294 -0.19977 L 0.25 -1.85185E-6 " pathEditMode="relative" rAng="0" ptsTypes="AAAAA">
                                      <p:cBhvr>
                                        <p:cTn id="2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4F91412-1223-43F5-83BB-8E60022F77F1}"/>
</file>

<file path=customXml/itemProps2.xml><?xml version="1.0" encoding="utf-8"?>
<ds:datastoreItem xmlns:ds="http://schemas.openxmlformats.org/officeDocument/2006/customXml" ds:itemID="{EB74264B-9C00-4100-8C0D-B8C9CFCEAA97}"/>
</file>

<file path=customXml/itemProps3.xml><?xml version="1.0" encoding="utf-8"?>
<ds:datastoreItem xmlns:ds="http://schemas.openxmlformats.org/officeDocument/2006/customXml" ds:itemID="{907CA4FD-C8A5-4CCD-AFF2-1B755E8A9C0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1</cp:revision>
  <dcterms:created xsi:type="dcterms:W3CDTF">2025-11-05T13:57:24Z</dcterms:created>
  <dcterms:modified xsi:type="dcterms:W3CDTF">2025-11-05T13:57:36Z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