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07F91-8893-A32A-ADE3-7E5568010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DD6F1-835E-3FBB-8CFA-DD90EF044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7C942-19E2-40B8-8621-55B65CB0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6E8B6-BA9B-7F4D-CA6B-956496A5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AD9EC5-C317-4A13-A4D2-CA351FB2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3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932A-8009-04EB-1C92-D55AEDC6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3EA11E-3A9D-819A-BCF1-EA27BED21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34B15-8103-8C48-2169-E19B5D26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74C2C-5ACE-DCA5-D352-B733B93D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840F92-C1B9-73BA-DD47-27143027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6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AD0E2C-2634-447F-F7A1-12ECA995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EBEC15-7D29-24F4-4F9A-0A60AADDF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C5783-A9AB-416C-A608-0D351AA2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9F970-28BA-7F3E-610D-615BBF81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D29EC-3FC1-4B54-983A-352F229E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84748-0283-88DF-A487-D7A3B0B6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5EC7A9-0972-27E9-14CA-4B7AC512F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7AE02F-F2BA-D33C-0DF9-EA4CE6CF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AF3E7-3C1A-F805-F2A9-A3E3D44D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926FD-6E55-8A35-C8AF-D1574020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7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88968-DD27-772D-ACAD-9485694C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4F7AAA-03C7-4795-DBAC-6340DD673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6959E-95A5-7CE9-6CE5-CB25A0B2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C76E2-EEC3-9F7B-0CD3-35CF7F7B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DA04A-AC08-0267-4F53-14AE5FF5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7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FDA2F-0EF4-A5A1-9966-3C5B6DF8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8D88DD-34D9-F65E-8749-DAF1FC1EB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E25C41-E6DE-C5E5-C6D1-C8F105564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2BA945-17F5-B9A2-1B90-500E1B7C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04FE95-28CB-9528-8434-4FA5B919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8B932-52DB-C05E-D1B2-2C5BBE6C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1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5575D-01D1-755B-F809-58344211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47CD27-7C05-4647-F10F-8496A990F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401393-6149-5541-F13D-F56C3092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60CF15-9EE4-3462-0DD2-311609C5E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83857F-84AE-9C99-8D84-4CE5BBCCB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69AC7C-802D-5D78-4930-52265F5D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F58A06-C978-BC54-57F6-A7177AE6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71A5E9-A6F9-9B9B-645D-23C60AE2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5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CF296-5756-3C3D-5BCF-90E1FC02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2D8C4D-B9D0-B50B-B15D-03D7CDC5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05F6D9-6EAB-0412-CBF7-D5CB8A76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2D12A1-D244-2799-BCE2-C9A078C4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9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E6D0EF-B8B5-BF69-E2B6-6ABAE779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474C1A-75E0-9627-9036-233017B8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9A654-2722-9D7E-931B-12015540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8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1E802-AE61-DA62-4A45-EBDFCB07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ABD8D-FB2E-52B7-7A1A-7982CB20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726D0-559F-F825-E530-759DAE9AD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00C186-13EE-2CD9-5770-F85AAFA0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9BAE4D-F5A4-4EBD-D064-9CAC9FE8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D618EF-B820-2C7E-5DA9-497D3387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6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748B3-76B3-A835-A6E2-CB71200F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35CE37-3AAA-82FA-1E05-2FDBA56A3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BD2DA9-2A17-71BE-A9CC-A4C660C1D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400D55-7DC5-789F-22D4-D8D16EBC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04786-BA5E-BFD4-C186-4354FEB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BF7F4-6765-80C4-7F11-ABC36335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7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2F23E-7C0E-27CC-72A8-5D2FEA6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099D76-3F95-D221-B1CF-F72178379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D12BC3-562E-3661-76BC-BF4576A0A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B982-0610-4FAF-8D1A-BFBE963DAA7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2FDD2-0E22-360B-F390-0F89E83E0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F52F7-1349-D2B4-47B5-4FFC6BBA3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5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AB8B33-201C-5EDC-545E-1014D3DE8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367C9B-5F79-203B-D940-65FD0F963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9" y="3995056"/>
            <a:ext cx="2971800" cy="2971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C7835-CDAF-908F-92F3-486249209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" b="9377"/>
          <a:stretch>
            <a:fillRect/>
          </a:stretch>
        </p:blipFill>
        <p:spPr>
          <a:xfrm rot="5400000">
            <a:off x="3307740" y="77134"/>
            <a:ext cx="9553840" cy="80668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E637B-2B89-1016-5688-FC4BFADEF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36" y="1855163"/>
            <a:ext cx="2180029" cy="21800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4F6169-D073-C2D5-106A-FF41F7DF7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33" y="1910060"/>
            <a:ext cx="2108199" cy="2108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24F393-B73D-AF41-49A4-06FA369B1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21" y="4275112"/>
            <a:ext cx="1812422" cy="18124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12C22B-DDD9-B873-AC61-47B619AD7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39" y="4282917"/>
            <a:ext cx="1685421" cy="16854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BEE324-6E31-68C3-6174-6E4258C932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99" y="2100560"/>
            <a:ext cx="1917699" cy="19176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B24C5E-563A-D4E7-17E9-7720AB052C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21" y="4155916"/>
            <a:ext cx="1857755" cy="18577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179CD7D-B0DD-3A1F-8DDE-07A6EE27D5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21" y="4229780"/>
            <a:ext cx="1931618" cy="193161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B1DCF9-ACF4-87F8-2E0D-0943E3D1C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21" y="2100560"/>
            <a:ext cx="1785640" cy="17856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92533DA-469C-9B5C-2D81-62175874E2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77" y="2005310"/>
            <a:ext cx="1917698" cy="19176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11CAEEA-8C92-04A9-6DFE-E1B8283D1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33" y="1910060"/>
            <a:ext cx="1991102" cy="199110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CFE6AD-92CE-5C63-3324-A99BC1FB83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26" y="4073155"/>
            <a:ext cx="2108200" cy="21082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07D6E0-51CE-9FBA-79A3-51DC20EEC1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63" y="3923008"/>
            <a:ext cx="2465781" cy="24657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039312-8137-AF1A-B133-2C5BE2CBBC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7" y="-1"/>
            <a:ext cx="1466851" cy="146685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4661EF7-18FA-D615-83C6-25997B1409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9010" y="1066985"/>
            <a:ext cx="1161787" cy="116178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E8F4086-FC98-2839-BF8C-54995C987AB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13" y="2244"/>
            <a:ext cx="1325125" cy="132961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8E807A3-396B-209F-5F66-03894F67993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0267" y="1189319"/>
            <a:ext cx="1033959" cy="103395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9C57601-A687-1B5C-B0FF-55F4E206831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01" y="42347"/>
            <a:ext cx="1249410" cy="124941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57182AA-0F70-5982-EFA1-F3A5DB4B62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9637">
            <a:off x="2756428" y="1168559"/>
            <a:ext cx="1139865" cy="113639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D7E5E19-35BE-9E3F-8253-D3410D244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60" y="13295"/>
            <a:ext cx="1343259" cy="13692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1D84FF2-F4B3-8F89-7036-6E9A63520BA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63" y="-70712"/>
            <a:ext cx="1426925" cy="148520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2B1AE1E-511F-8789-7283-B3CA56304F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31" y="-21847"/>
            <a:ext cx="1376990" cy="14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A7F858C-715C-46D5-906E-2D4C6B6A9BB0}"/>
</file>

<file path=customXml/itemProps2.xml><?xml version="1.0" encoding="utf-8"?>
<ds:datastoreItem xmlns:ds="http://schemas.openxmlformats.org/officeDocument/2006/customXml" ds:itemID="{D000DD1B-C178-4987-BC21-3C71276653A5}"/>
</file>

<file path=customXml/itemProps3.xml><?xml version="1.0" encoding="utf-8"?>
<ds:datastoreItem xmlns:ds="http://schemas.openxmlformats.org/officeDocument/2006/customXml" ds:itemID="{EB152D88-88AF-45E5-AA40-2FFBC1684B05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2025-11-05T12:39:33Z</dcterms:created>
  <dcterms:modified xsi:type="dcterms:W3CDTF">2025-11-05T13:10:23Z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