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956B-08C0-4305-B2C4-F6582D4BB90A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7490-7F6A-49AC-BCE6-F80E39AF6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C7490-7F6A-49AC-BCE6-F80E39AF6B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202F-E0A3-F40E-AA51-D6E0BEB8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3465E-83E0-3BB8-D26F-8657EF36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64DFC-05B2-36EE-7E48-62BD2DA6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ED55B-9DAC-545A-93E3-FA33F0CC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D2C0A-72B2-D644-F236-BCB6679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FF51E-6B9F-0133-8DB0-C8AA3D8C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7C054-0A03-2F7D-65DA-495A4FEF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48A9C-BD52-3150-8F0C-2E32ED3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0D2FD-2914-0E48-A594-21E7BF58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8B68D-3795-27F2-5AC9-D2E4B10F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CD3D5-BA76-670F-4F6C-2DF7A51D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C3619-0AC9-4665-2D51-BF77258F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E9C9D-4F53-FABA-7C89-6942849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6B9E9-3E26-BCD4-C97F-73BBF49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0C500-F9F7-148F-0C08-F3E8E5B8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1EBD1-784F-C372-561C-D79392E4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899D1-7F5D-8B9E-880E-4943DDF8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8CFBB-4A28-ABF6-8BAF-6EF5D91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51F8-4B3F-EFFE-8E12-FAC050E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695C2-362D-B2CF-85E4-4B36F808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3070C-D93C-8DA2-C25A-FF76656D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F6602-D84A-5180-8763-05E5FB472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C6E-3BCA-F95C-E8E9-23467772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1BCB-AB91-5B79-B5C3-D8DA2CB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3D82C-472D-041A-9A18-1DD3966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E96F-98AF-6B77-43B9-F427FB0A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91B7F-E876-6FA5-86BB-38B9FF118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DFC55-A1C1-E47C-1814-C125C1F9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E2F73-D8E8-6BF8-E033-FF0D16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E7CDE-945C-9903-FFBB-2582A4C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2E6F5-88C7-CA3E-1132-553222D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CE109-01F0-8246-23D4-FA442B87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D64C1-E010-64FF-C330-700A11A6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50255-12F7-402D-F218-372C97880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DC557-BCA0-CA53-32DE-760C1925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D88D4-03AB-27F7-08F0-6DB606ACD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86DEF-5D85-D707-A776-2A17570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AC0806-8B98-8765-B20D-B828BA3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009C0F-9AC3-D5FC-EA8D-B820BD54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71C2-8C1B-DA29-3E0F-F685015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02FAAA-AF39-E92F-CEDE-6B193D0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8555C-6E62-1EF1-622F-544EF33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11759F-64F6-C70A-EC08-684AA6F8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2EF675-B3AB-93EA-BBAE-C7342766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634F9-37F5-4603-D8DA-E586E79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DE1B7C-AB82-93A7-3ADE-2BEFDDB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BEE32-EB03-3479-2269-647AC5C0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A60D0-A2A6-0D2D-FD39-F6D9645D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3CBB4-77A2-E5C8-D23A-B843FECA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3959D-2B06-2BEC-B8D8-C8BF311B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22AE7-8D7B-C48C-4475-B61FD81D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623C7-9ECA-9A51-8567-DE7109D3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0E54-FA2B-6964-6215-EEA41F5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349601-C844-85E6-8BF7-1779D1D7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57016-46D9-CA1D-71F9-BD740E39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D2450-254F-8E7D-7FC3-41BE8D00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AA343-0879-648D-90CB-EB878D8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C564C0-8D06-BDEF-ED78-9475F350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AECD-CE75-CA13-73CE-5D7D9CC7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FA922-04D3-4E4C-B4A5-AC73F272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E37D9-0F96-72C3-C056-AC856FF4D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476FB-6EA3-0140-2418-E2AAA3A2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B4C2-D5A5-668E-C222-FA9AE729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724E3-AE35-AF9F-3EA3-AF937F90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3B5FA-40AE-E51E-CEC5-C55E4573E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5088510"/>
            <a:ext cx="2053817" cy="20538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F1A232-F99A-F05B-6C2B-46C86BA9E569}"/>
              </a:ext>
            </a:extLst>
          </p:cNvPr>
          <p:cNvSpPr/>
          <p:nvPr/>
        </p:nvSpPr>
        <p:spPr>
          <a:xfrm>
            <a:off x="2806245" y="660400"/>
            <a:ext cx="1765755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EF8FE7-CF12-386F-92CB-CCBA1DDE9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07" y="682540"/>
            <a:ext cx="1740520" cy="1806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EC536-5EF3-4E94-CDDE-5FF0B80C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81" y="670456"/>
            <a:ext cx="1731182" cy="1806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5A7A59-0786-A9D4-9BE8-403AA5A1B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869" y="757152"/>
            <a:ext cx="1659499" cy="1659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A8DB5-3A03-1E0D-305B-EFE949F75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1" y="693757"/>
            <a:ext cx="1731182" cy="1731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DB3EEA-068F-017D-5088-165A84F08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81" y="757152"/>
            <a:ext cx="1731182" cy="173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C93DC3-A878-2D6C-25DE-244477FE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129" y="5669893"/>
            <a:ext cx="710608" cy="71060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62C80B-FB0A-34EA-5A11-270BB8199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71" y="354886"/>
            <a:ext cx="615526" cy="56703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36339-C6B0-5C19-D445-F57C5465A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3788" y="3428999"/>
            <a:ext cx="835486" cy="83548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45F5DB-8094-7AD3-68C9-8737800A0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" y="5601556"/>
            <a:ext cx="1150848" cy="11508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1AF3BD-EC95-6152-FA2D-3DFDED562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759" y="2272557"/>
            <a:ext cx="709526" cy="664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8D19A6-143B-274E-DB5E-07F9AAA96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" y="3428999"/>
            <a:ext cx="664536" cy="6645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240326-D946-5FD5-12CD-68E3CC63A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" y="1113786"/>
            <a:ext cx="762196" cy="76219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6B26B0-FC15-6526-FF7B-90D6ECCD6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7585" y="3243406"/>
            <a:ext cx="742238" cy="74223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DD0440-0461-3879-5461-71A4BF09B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13" y="3022608"/>
            <a:ext cx="3492737" cy="34927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3F3363-5096-5D05-FE13-2ACD3DDFCF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026" y="2104584"/>
            <a:ext cx="640709" cy="6407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F99AA1-4560-5E26-D5E7-52138CCB5D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281">
            <a:off x="1944029" y="3932596"/>
            <a:ext cx="876201" cy="876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A5C8DF9-A59E-5067-58E7-B0D588A1035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36202"/>
          <a:stretch>
            <a:fillRect/>
          </a:stretch>
        </p:blipFill>
        <p:spPr>
          <a:xfrm>
            <a:off x="5773553" y="5843657"/>
            <a:ext cx="2054530" cy="13107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E97119-1CC3-1606-10E9-8CD3DBD5C5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04" y="5607626"/>
            <a:ext cx="1135835" cy="11447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8B59D2-8DF4-6FD3-E10C-C891E1A07A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0" y="2374275"/>
            <a:ext cx="1521424" cy="15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49479 0.48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40651 0.278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429 0.5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8437 0.314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8008 0.153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0443 -0.2018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50821 0.12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5834 0.040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9687 0.103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47968 -0.2354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05F40B-42C7-4234-8DC8-7A01684BCA7F}"/>
</file>

<file path=customXml/itemProps2.xml><?xml version="1.0" encoding="utf-8"?>
<ds:datastoreItem xmlns:ds="http://schemas.openxmlformats.org/officeDocument/2006/customXml" ds:itemID="{1944F773-A963-494D-BE74-A400EF18025A}"/>
</file>

<file path=customXml/itemProps3.xml><?xml version="1.0" encoding="utf-8"?>
<ds:datastoreItem xmlns:ds="http://schemas.openxmlformats.org/officeDocument/2006/customXml" ds:itemID="{AE444B22-58AA-48B5-AEBD-ABF70BE82515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2025-11-05T08:25:11Z</dcterms:created>
  <dcterms:modified xsi:type="dcterms:W3CDTF">2025-11-05T12:25:57Z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