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04"/>
            <a:ext cx="92606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27" y="2254027"/>
            <a:ext cx="3130186" cy="3130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46" y="188640"/>
            <a:ext cx="5544616" cy="55446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73730" y="194038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4515" y="325970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11851" y="352730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2588" y="359930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99190" y="378306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64718" y="38290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72000" y="190307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6604" y="331758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74438" y="191214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35348" y="19074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46" y="188640"/>
            <a:ext cx="5592603" cy="5592603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 flipV="1">
            <a:off x="3260940" y="3484832"/>
            <a:ext cx="697656" cy="55535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026697" y="3460839"/>
            <a:ext cx="697656" cy="55535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068090" y="3647675"/>
            <a:ext cx="697656" cy="55535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574676" y="3302990"/>
            <a:ext cx="573715" cy="5360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764718" y="3302193"/>
            <a:ext cx="573715" cy="5360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680975" y="3540718"/>
            <a:ext cx="573715" cy="5360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443206" y="1700808"/>
            <a:ext cx="1418327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416918" y="1903074"/>
            <a:ext cx="1418327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416918" y="2124353"/>
            <a:ext cx="1418327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24" y="213463"/>
            <a:ext cx="5805659" cy="58056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07" y="3530903"/>
            <a:ext cx="2263423" cy="2263423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>
            <a:off x="3724353" y="4533007"/>
            <a:ext cx="0" cy="63562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126128" y="4533007"/>
            <a:ext cx="0" cy="63562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947290" y="4610296"/>
            <a:ext cx="0" cy="63562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28" y="3606521"/>
            <a:ext cx="3439595" cy="35010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82" y="3570203"/>
            <a:ext cx="2186086" cy="2186086"/>
          </a:xfrm>
          <a:prstGeom prst="rect">
            <a:avLst/>
          </a:prstGeom>
        </p:spPr>
      </p:pic>
      <p:cxnSp>
        <p:nvCxnSpPr>
          <p:cNvPr id="71" name="Прямая со стрелкой 70"/>
          <p:cNvCxnSpPr/>
          <p:nvPr/>
        </p:nvCxnSpPr>
        <p:spPr>
          <a:xfrm>
            <a:off x="3564443" y="4528748"/>
            <a:ext cx="70868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592947" y="4801979"/>
            <a:ext cx="70868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3604189" y="5085184"/>
            <a:ext cx="70868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04" y="3520291"/>
            <a:ext cx="2354370" cy="2354370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3451017" y="4623377"/>
            <a:ext cx="168009" cy="16872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195982" y="4636854"/>
            <a:ext cx="168009" cy="16872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536642" y="5032989"/>
            <a:ext cx="168009" cy="16872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135497" y="5037451"/>
            <a:ext cx="168009" cy="16872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863284" y="5364787"/>
            <a:ext cx="168009" cy="16872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8" y="3510431"/>
            <a:ext cx="2366675" cy="2366675"/>
          </a:xfrm>
          <a:prstGeom prst="rect">
            <a:avLst/>
          </a:prstGeom>
        </p:spPr>
      </p:pic>
      <p:sp>
        <p:nvSpPr>
          <p:cNvPr id="82" name="5-конечная звезда 81"/>
          <p:cNvSpPr/>
          <p:nvPr/>
        </p:nvSpPr>
        <p:spPr>
          <a:xfrm>
            <a:off x="3644865" y="4575939"/>
            <a:ext cx="600475" cy="490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BE9AA3-D4BB-488A-8692-4CCA7C20F515}"/>
</file>

<file path=customXml/itemProps2.xml><?xml version="1.0" encoding="utf-8"?>
<ds:datastoreItem xmlns:ds="http://schemas.openxmlformats.org/officeDocument/2006/customXml" ds:itemID="{04725721-EDD1-46BE-A174-E14094984F40}"/>
</file>

<file path=customXml/itemProps3.xml><?xml version="1.0" encoding="utf-8"?>
<ds:datastoreItem xmlns:ds="http://schemas.openxmlformats.org/officeDocument/2006/customXml" ds:itemID="{F5A6431C-F5AE-497F-B966-1469D4FB607F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5</cp:revision>
  <dcterms:created xsi:type="dcterms:W3CDTF">2025-11-04T16:06:00Z</dcterms:created>
  <dcterms:modified xsi:type="dcterms:W3CDTF">2025-11-05T10:14:33Z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