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4970EE-6781-4F09-967B-3A481D1453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2E9B543-B860-406D-A47A-E927D94A90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56BD90-38F9-4119-9CE1-C4BF888A9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36F9-61BA-499A-A7AE-AE1557818B87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3BD921-49FE-4E5C-B9C8-2122A9D0B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5226D7-0EC2-428D-9D21-B133C535E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13DF5-185D-4E8E-B172-38B6AAC7A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74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D3C368-AFD8-42D2-B7BC-ACA45F2E8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4139A10-7FB9-4BC8-9E48-51E55B9CBB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CEBC08-E330-49F4-A9E0-D7BC79FE0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36F9-61BA-499A-A7AE-AE1557818B87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67508E-6B29-490D-BA43-E90E00770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1BCA55-5FB5-45A7-A4A9-2F8171DD7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13DF5-185D-4E8E-B172-38B6AAC7A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615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9A0FAB2-BD4C-4000-81BA-D8D4664ECB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0E64834-A21C-4C07-A538-C2069C961E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208962-3289-4FAA-A57F-31862D6A9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36F9-61BA-499A-A7AE-AE1557818B87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CAC4E4-0F1B-430C-8D7E-3662C0F09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C73CA5-093F-4D78-84B3-F0FD47305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13DF5-185D-4E8E-B172-38B6AAC7A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032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4383CB-CC27-49E7-A919-BFA19CC2B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435F0B-2EBA-48DC-B988-32B288382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7EAB9A-CB28-43DD-9DC5-FCA9E2B44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36F9-61BA-499A-A7AE-AE1557818B87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33A5EB-F32A-442D-80B9-0120FA97C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AA4FA1-5A99-4C7E-A434-389457164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13DF5-185D-4E8E-B172-38B6AAC7A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183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6318F0-F970-4A06-9124-CEEEAC181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CE2BF1-1EF3-4C5E-8AE1-DD86E4895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F3E199-E214-44F4-A43A-DC47B7425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36F9-61BA-499A-A7AE-AE1557818B87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4F21D4-A7C4-4A3C-A751-211A77C69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9905EC-F0A3-4AD1-9EAE-7CB4060F2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13DF5-185D-4E8E-B172-38B6AAC7A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036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E6832A-10A1-4E84-9D21-FE1C13416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AE89CC-A333-4BF2-9860-6284040781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A4826CA-9A2E-4D8D-9A8B-9FC3E8DE21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7DB231-2744-4DD6-A0F3-9EAAA0D13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36F9-61BA-499A-A7AE-AE1557818B87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5357B8-D062-4BE3-B72A-FC59B853F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D5AF8A-4AF2-4493-9B39-5C66E79BE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13DF5-185D-4E8E-B172-38B6AAC7A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12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F0883-27C6-49EE-AE1D-AA6C3F8A3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A0B27B-E393-44B5-A35B-F5485526E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1446962-BFA0-4E2E-A694-BD1BDCAD86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15CE850-C9BF-4261-B8C0-B8AF314FD7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DC37C33-66B2-4872-BDAF-70A8555B9E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1887DFE-7CAA-412E-8F2B-485A25AB6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36F9-61BA-499A-A7AE-AE1557818B87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7DDA1A3-CCCD-48F8-96CA-23C60A310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2144A7F-6409-4580-9330-039F3B533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13DF5-185D-4E8E-B172-38B6AAC7A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604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1ED3BE-0D06-42F2-BD10-D299308C2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82A3002-C6AF-43A5-A58E-260DC7789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36F9-61BA-499A-A7AE-AE1557818B87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4FB6D7E-1021-46BD-9223-78A1F22DE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EB22AC7-EC57-4CA5-AE98-C9B12AB1F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13DF5-185D-4E8E-B172-38B6AAC7A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312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0B17163-DBC5-494C-B7BE-3B9C1CDE5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36F9-61BA-499A-A7AE-AE1557818B87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377628-D7FA-43A1-96B4-04367B509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E5F4965-42A4-4297-935D-CCA07DF0B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13DF5-185D-4E8E-B172-38B6AAC7A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050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1A1A34-A9C0-4DAE-B1B7-E802B902B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C3594D-4FAE-4A1E-88F7-193360934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038DE7-87CA-4AB4-B593-FA7202A032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64BF7F-73DC-4B41-8976-D8D9E919C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36F9-61BA-499A-A7AE-AE1557818B87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BC273D-8C03-4DD9-BE8C-A3D7A98E8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08CC90B-7038-4606-AC98-9CF15A299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13DF5-185D-4E8E-B172-38B6AAC7A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547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EDE503-1823-4481-9C12-22A48F51E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A771BC3-1668-417F-A4CB-A1EBDEAAFC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65D9E86-2691-4BE3-9BBB-6830F4516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6CBACF-9EFB-44D2-899F-07D6DF782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36F9-61BA-499A-A7AE-AE1557818B87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CD3872-1856-47CF-8601-C6C32B5E2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19EAE7-46F6-46B9-A92C-9AF1BA505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13DF5-185D-4E8E-B172-38B6AAC7A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699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3F5F28-76AF-4EC3-B29C-500AAB440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6B673E-9645-429A-92FA-F510A55302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2838E5-8546-49AD-8939-CBC4A6CCBC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936F9-61BA-499A-A7AE-AE1557818B87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CF83FA-D86B-4136-8285-0138482F6B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939E73-34CA-4FC9-9A3D-E014648E4E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13DF5-185D-4E8E-B172-38B6AAC7A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950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159" b="90918" l="1707" r="28592"/>
                    </a14:imgEffect>
                  </a14:imgLayer>
                </a14:imgProps>
              </a:ext>
            </a:extLst>
          </a:blip>
          <a:srcRect l="3544" t="35026" r="69672" b="8076"/>
          <a:stretch/>
        </p:blipFill>
        <p:spPr>
          <a:xfrm>
            <a:off x="637850" y="541132"/>
            <a:ext cx="1116918" cy="173474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5996" y="808434"/>
            <a:ext cx="1600536" cy="2263123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B8E678E-6224-4FA1-91B6-95C47F4512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007" y="2453782"/>
            <a:ext cx="3863788" cy="3863788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707E84A8-0A4C-43BD-A993-7F36EDDE5DCB}"/>
              </a:ext>
            </a:extLst>
          </p:cNvPr>
          <p:cNvSpPr txBox="1"/>
          <p:nvPr/>
        </p:nvSpPr>
        <p:spPr>
          <a:xfrm>
            <a:off x="936332" y="3983943"/>
            <a:ext cx="60960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1. 2 девочки готовят (желательно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амлет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и вафли.)</a:t>
            </a:r>
            <a:br>
              <a:rPr lang="ru-RU" dirty="0"/>
            </a:b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2. Две девочки едят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амлет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и вафли (Будет здорово если девочки будут похожи на тех из 1й картинки).</a:t>
            </a:r>
            <a:br>
              <a:rPr lang="ru-RU" dirty="0"/>
            </a:b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3. Две девочки идут под ливнем.</a:t>
            </a:r>
            <a:br>
              <a:rPr lang="ru-RU" dirty="0"/>
            </a:b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4. Две девочки возле дельфинария. </a:t>
            </a:r>
            <a:br>
              <a:rPr lang="ru-RU" dirty="0"/>
            </a:b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5. Дельфин и тюлень в дельфинарии выступают.</a:t>
            </a:r>
            <a:br>
              <a:rPr lang="ru-RU" dirty="0"/>
            </a:b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6. Две девочки плавают с дельфином.</a:t>
            </a:r>
            <a:br>
              <a:rPr lang="ru-RU" dirty="0"/>
            </a:b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7. Две девочки кормят дельфина.</a:t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EB34099-4BFC-4ABE-BF80-5FD2F2F05B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159" b="90918" l="1707" r="28592"/>
                    </a14:imgEffect>
                  </a14:imgLayer>
                </a14:imgProps>
              </a:ext>
            </a:extLst>
          </a:blip>
          <a:srcRect l="3544" t="35026" r="69672" b="8076"/>
          <a:stretch/>
        </p:blipFill>
        <p:spPr>
          <a:xfrm>
            <a:off x="1746496" y="1869209"/>
            <a:ext cx="1116918" cy="173474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30FC4F8-D2C4-459B-BA8A-4D62603383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8396" y="1292127"/>
            <a:ext cx="1600536" cy="160053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B080AF9-55CD-434A-95F0-D3944933CA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159" b="90918" l="1707" r="28592"/>
                    </a14:imgEffect>
                  </a14:imgLayer>
                </a14:imgProps>
              </a:ext>
            </a:extLst>
          </a:blip>
          <a:srcRect l="3544" t="35026" r="69672" b="8076"/>
          <a:stretch/>
        </p:blipFill>
        <p:spPr>
          <a:xfrm>
            <a:off x="2392262" y="510054"/>
            <a:ext cx="1116918" cy="173474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5117B16-2CFC-4998-A0E7-C6D766C05F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0765" y="1393143"/>
            <a:ext cx="1600536" cy="160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20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78AC08E3-55CD-4F03-8043-5C40A147171F}"/>
</file>

<file path=customXml/itemProps2.xml><?xml version="1.0" encoding="utf-8"?>
<ds:datastoreItem xmlns:ds="http://schemas.openxmlformats.org/officeDocument/2006/customXml" ds:itemID="{2F45EFE7-1EB0-463A-B5A3-FD102005D758}"/>
</file>

<file path=customXml/itemProps3.xml><?xml version="1.0" encoding="utf-8"?>
<ds:datastoreItem xmlns:ds="http://schemas.openxmlformats.org/officeDocument/2006/customXml" ds:itemID="{4E84643A-0DA1-4F6D-8C1B-9BBE99B0F4FD}"/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78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Roboto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SpeechTerapist_Julia</dc:creator>
  <cp:lastModifiedBy>SpeechTerapist_Julia</cp:lastModifiedBy>
  <cp:revision>5</cp:revision>
  <dcterms:created xsi:type="dcterms:W3CDTF">2025-11-04T12:37:08Z</dcterms:created>
  <dcterms:modified xsi:type="dcterms:W3CDTF">2025-11-04T20:09:57Z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