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30" d="100"/>
          <a:sy n="30" d="100"/>
        </p:scale>
        <p:origin x="1814" y="15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9177B-D207-4D4E-88EE-AD1834358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EF8274F-F8CB-4B9F-A8C5-89EB68F2B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8DE587-F06B-4633-937F-792028E6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D2123B-43CA-4C9A-A9F6-187F47BFA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42E0829-5A2D-4693-9E21-4A80DDE6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705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A416C-BF00-4306-9E66-35336632D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2101242-C9E0-4365-BA49-62A2C4F39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34CE71-C0D6-4B13-97F8-ABCF76EF1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808B551-F023-48FE-B673-6CE7E088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E8A0FE-B749-44A1-AE05-60839BC52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856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27D4B12-59F5-426A-A402-4240CF6FF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147DD2E-3028-425A-A951-03E1F5476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879C71-EF70-4D22-9690-B086C6EDE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9C7E2C1-68A5-4AE8-B4DC-49E160784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0E5DC4-476B-404C-84AA-C3671D72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657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17846-8E45-4E07-9C6A-EF17E44E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1DEA3F3-7E09-4DAB-A9EC-64A5ECF80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5BFB736-36C3-403C-B2BE-C533EDE7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910A52-C0D4-445B-A61F-E9D37CE0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5A70F1D-D88C-486A-8E5A-964AEB4C3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377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7973A-DD98-4D3A-8226-36492A4C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3C454C6-D909-4E6E-9056-555F35CBC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2AD774-74B7-45F5-8B53-0EE740C1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B15F03-B4BB-4E1A-B8EC-4564F7B6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3AA884-E8BE-48F5-BF91-B68B9774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66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ABB85-2454-4F2C-B927-46156CA89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75591-93EA-4120-9D17-6417E4FDC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C38EF64-61EE-4D33-8E6A-7188739A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A509656-1D07-456A-8106-F9F2A449B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DC0C49-7DD1-4D65-B9D4-EC479A472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1AE7D3E-98D5-49DE-9ADD-BA3AF0FB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85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BCA09-D1FB-4D42-8B98-616CC938A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A965CDC-85A0-4150-A315-8FD6D6E3D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B875A4E-8B07-4706-94ED-18B7AA165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71FBAF4-9077-4D72-AFCA-84ADC8A32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47448D2-E193-42CA-B1F6-2230FB9D2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532E711-F1D5-4C3C-97C7-AF8E0C5A6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1259649-C86E-4B51-BD78-F11998A8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EC1E69-8827-44EE-A898-7F473FDC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627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FB31E-76A7-4D0E-9E90-7165F90C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6929444-60B3-48DA-8F66-40DB0D230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E7B9BA8-812C-4FFF-BEB3-10902F0BE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83F035B-EEC2-4BC7-A3CE-A91F9A10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27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CA4109A-E29A-4A9C-919B-F5F1EB589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96C22DF-3A41-4431-B427-A080FDAF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75C6C93-7AE6-4438-A236-B473B3E1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067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E56D7-8E4B-4721-B47E-0D1A7D37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04AB96-754A-4AED-BF50-758AAF148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779EB5-FD32-4E6C-956E-AB30889EA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F449EC9-1CC6-4C49-B70B-D86B0B81E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C01CC13-6CF4-4BDF-A256-D9E8B59A0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FEE52D6-DBE8-42AA-9B6E-FDCDEA0C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96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4D775-1458-4D74-8AB7-F7751E334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52FFCE0-03BC-4104-856B-F3A91C6DF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6858080-48D9-418C-BC83-AB81FB881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F1B31C4-39CF-4BE5-84D3-6F834239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1CACAD-6A29-4539-820F-F3120848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0BBE88F-01ED-4F42-A69E-F713055F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834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F9E70BA-FFEA-4744-98FA-26700B7A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557BD9B-8F48-4FAE-8BDC-D33B00EC5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9F29E7-829B-4DED-844C-A92EDA80C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787556-D998-4834-89F4-6666FB785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F35D54B-27B1-49C0-BF64-E9CAB0701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648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83DCC1-C605-4D39-B8ED-A07E1DFD8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4085" y="5446866"/>
            <a:ext cx="2894634" cy="141113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EF7F3D7-8DB4-4E65-880D-7980BC069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078" y="2776855"/>
            <a:ext cx="3306127" cy="330612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70371AB-2642-4603-9E48-85A4934D6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58E91B1-29F5-4AD4-AD1D-EA7FF4038F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664" y="980654"/>
            <a:ext cx="3449264" cy="344926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5893A3F-4897-4A70-9738-F69009585E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327" y="2390155"/>
            <a:ext cx="5396769" cy="438340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id="{9335A189-2492-451C-9408-BEE2FBE8C19D}"/>
              </a:ext>
            </a:extLst>
          </p:cNvPr>
          <p:cNvSpPr/>
          <p:nvPr/>
        </p:nvSpPr>
        <p:spPr>
          <a:xfrm>
            <a:off x="321342" y="120217"/>
            <a:ext cx="4631658" cy="1396428"/>
          </a:xfrm>
          <a:custGeom>
            <a:avLst/>
            <a:gdLst>
              <a:gd name="connsiteX0" fmla="*/ 0 w 4631658"/>
              <a:gd name="connsiteY0" fmla="*/ 232743 h 1396428"/>
              <a:gd name="connsiteX1" fmla="*/ 232743 w 4631658"/>
              <a:gd name="connsiteY1" fmla="*/ 0 h 1396428"/>
              <a:gd name="connsiteX2" fmla="*/ 968767 w 4631658"/>
              <a:gd name="connsiteY2" fmla="*/ 0 h 1396428"/>
              <a:gd name="connsiteX3" fmla="*/ 1538144 w 4631658"/>
              <a:gd name="connsiteY3" fmla="*/ 0 h 1396428"/>
              <a:gd name="connsiteX4" fmla="*/ 2232506 w 4631658"/>
              <a:gd name="connsiteY4" fmla="*/ 0 h 1396428"/>
              <a:gd name="connsiteX5" fmla="*/ 2843544 w 4631658"/>
              <a:gd name="connsiteY5" fmla="*/ 0 h 1396428"/>
              <a:gd name="connsiteX6" fmla="*/ 3579568 w 4631658"/>
              <a:gd name="connsiteY6" fmla="*/ 0 h 1396428"/>
              <a:gd name="connsiteX7" fmla="*/ 4398915 w 4631658"/>
              <a:gd name="connsiteY7" fmla="*/ 0 h 1396428"/>
              <a:gd name="connsiteX8" fmla="*/ 4631658 w 4631658"/>
              <a:gd name="connsiteY8" fmla="*/ 232743 h 1396428"/>
              <a:gd name="connsiteX9" fmla="*/ 4631658 w 4631658"/>
              <a:gd name="connsiteY9" fmla="*/ 698214 h 1396428"/>
              <a:gd name="connsiteX10" fmla="*/ 4631658 w 4631658"/>
              <a:gd name="connsiteY10" fmla="*/ 1163685 h 1396428"/>
              <a:gd name="connsiteX11" fmla="*/ 4398915 w 4631658"/>
              <a:gd name="connsiteY11" fmla="*/ 1396428 h 1396428"/>
              <a:gd name="connsiteX12" fmla="*/ 3621230 w 4631658"/>
              <a:gd name="connsiteY12" fmla="*/ 1396428 h 1396428"/>
              <a:gd name="connsiteX13" fmla="*/ 3010191 w 4631658"/>
              <a:gd name="connsiteY13" fmla="*/ 1396428 h 1396428"/>
              <a:gd name="connsiteX14" fmla="*/ 2440814 w 4631658"/>
              <a:gd name="connsiteY14" fmla="*/ 1396428 h 1396428"/>
              <a:gd name="connsiteX15" fmla="*/ 1829776 w 4631658"/>
              <a:gd name="connsiteY15" fmla="*/ 1396428 h 1396428"/>
              <a:gd name="connsiteX16" fmla="*/ 1177075 w 4631658"/>
              <a:gd name="connsiteY16" fmla="*/ 1396428 h 1396428"/>
              <a:gd name="connsiteX17" fmla="*/ 232743 w 4631658"/>
              <a:gd name="connsiteY17" fmla="*/ 1396428 h 1396428"/>
              <a:gd name="connsiteX18" fmla="*/ 0 w 4631658"/>
              <a:gd name="connsiteY18" fmla="*/ 1163685 h 1396428"/>
              <a:gd name="connsiteX19" fmla="*/ 0 w 4631658"/>
              <a:gd name="connsiteY19" fmla="*/ 679595 h 1396428"/>
              <a:gd name="connsiteX20" fmla="*/ 0 w 4631658"/>
              <a:gd name="connsiteY20" fmla="*/ 232743 h 139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31658" h="1396428" fill="none" extrusionOk="0">
                <a:moveTo>
                  <a:pt x="0" y="232743"/>
                </a:moveTo>
                <a:cubicBezTo>
                  <a:pt x="13075" y="130091"/>
                  <a:pt x="99718" y="2365"/>
                  <a:pt x="232743" y="0"/>
                </a:cubicBezTo>
                <a:cubicBezTo>
                  <a:pt x="477472" y="4584"/>
                  <a:pt x="711012" y="26225"/>
                  <a:pt x="968767" y="0"/>
                </a:cubicBezTo>
                <a:cubicBezTo>
                  <a:pt x="1226522" y="-26225"/>
                  <a:pt x="1386899" y="-18350"/>
                  <a:pt x="1538144" y="0"/>
                </a:cubicBezTo>
                <a:cubicBezTo>
                  <a:pt x="1689389" y="18350"/>
                  <a:pt x="1974305" y="-32540"/>
                  <a:pt x="2232506" y="0"/>
                </a:cubicBezTo>
                <a:cubicBezTo>
                  <a:pt x="2490707" y="32540"/>
                  <a:pt x="2672204" y="21481"/>
                  <a:pt x="2843544" y="0"/>
                </a:cubicBezTo>
                <a:cubicBezTo>
                  <a:pt x="3014884" y="-21481"/>
                  <a:pt x="3246754" y="16446"/>
                  <a:pt x="3579568" y="0"/>
                </a:cubicBezTo>
                <a:cubicBezTo>
                  <a:pt x="3912382" y="-16446"/>
                  <a:pt x="4018969" y="-18896"/>
                  <a:pt x="4398915" y="0"/>
                </a:cubicBezTo>
                <a:cubicBezTo>
                  <a:pt x="4522782" y="14569"/>
                  <a:pt x="4622948" y="76774"/>
                  <a:pt x="4631658" y="232743"/>
                </a:cubicBezTo>
                <a:cubicBezTo>
                  <a:pt x="4616768" y="456538"/>
                  <a:pt x="4651736" y="592795"/>
                  <a:pt x="4631658" y="698214"/>
                </a:cubicBezTo>
                <a:cubicBezTo>
                  <a:pt x="4611580" y="803633"/>
                  <a:pt x="4611928" y="980119"/>
                  <a:pt x="4631658" y="1163685"/>
                </a:cubicBezTo>
                <a:cubicBezTo>
                  <a:pt x="4627195" y="1294728"/>
                  <a:pt x="4537276" y="1423038"/>
                  <a:pt x="4398915" y="1396428"/>
                </a:cubicBezTo>
                <a:cubicBezTo>
                  <a:pt x="4067916" y="1399436"/>
                  <a:pt x="3806396" y="1404565"/>
                  <a:pt x="3621230" y="1396428"/>
                </a:cubicBezTo>
                <a:cubicBezTo>
                  <a:pt x="3436064" y="1388291"/>
                  <a:pt x="3181754" y="1393572"/>
                  <a:pt x="3010191" y="1396428"/>
                </a:cubicBezTo>
                <a:cubicBezTo>
                  <a:pt x="2838628" y="1399284"/>
                  <a:pt x="2582352" y="1394092"/>
                  <a:pt x="2440814" y="1396428"/>
                </a:cubicBezTo>
                <a:cubicBezTo>
                  <a:pt x="2299276" y="1398764"/>
                  <a:pt x="2067450" y="1404152"/>
                  <a:pt x="1829776" y="1396428"/>
                </a:cubicBezTo>
                <a:cubicBezTo>
                  <a:pt x="1592102" y="1388704"/>
                  <a:pt x="1470737" y="1369854"/>
                  <a:pt x="1177075" y="1396428"/>
                </a:cubicBezTo>
                <a:cubicBezTo>
                  <a:pt x="883413" y="1423002"/>
                  <a:pt x="601380" y="1367439"/>
                  <a:pt x="232743" y="1396428"/>
                </a:cubicBezTo>
                <a:cubicBezTo>
                  <a:pt x="87981" y="1412532"/>
                  <a:pt x="26870" y="1298255"/>
                  <a:pt x="0" y="1163685"/>
                </a:cubicBezTo>
                <a:cubicBezTo>
                  <a:pt x="6164" y="958072"/>
                  <a:pt x="-3348" y="814339"/>
                  <a:pt x="0" y="679595"/>
                </a:cubicBezTo>
                <a:cubicBezTo>
                  <a:pt x="3348" y="544851"/>
                  <a:pt x="9107" y="409745"/>
                  <a:pt x="0" y="232743"/>
                </a:cubicBezTo>
                <a:close/>
              </a:path>
              <a:path w="4631658" h="1396428" stroke="0" extrusionOk="0">
                <a:moveTo>
                  <a:pt x="0" y="232743"/>
                </a:moveTo>
                <a:cubicBezTo>
                  <a:pt x="-18706" y="92665"/>
                  <a:pt x="90032" y="5319"/>
                  <a:pt x="232743" y="0"/>
                </a:cubicBezTo>
                <a:cubicBezTo>
                  <a:pt x="414820" y="28736"/>
                  <a:pt x="854177" y="-31400"/>
                  <a:pt x="1010428" y="0"/>
                </a:cubicBezTo>
                <a:cubicBezTo>
                  <a:pt x="1166679" y="31400"/>
                  <a:pt x="1516691" y="-6637"/>
                  <a:pt x="1663129" y="0"/>
                </a:cubicBezTo>
                <a:cubicBezTo>
                  <a:pt x="1809567" y="6637"/>
                  <a:pt x="2026342" y="10041"/>
                  <a:pt x="2274167" y="0"/>
                </a:cubicBezTo>
                <a:cubicBezTo>
                  <a:pt x="2521992" y="-10041"/>
                  <a:pt x="2719156" y="-18492"/>
                  <a:pt x="3010191" y="0"/>
                </a:cubicBezTo>
                <a:cubicBezTo>
                  <a:pt x="3301226" y="18492"/>
                  <a:pt x="3517282" y="-31082"/>
                  <a:pt x="3662891" y="0"/>
                </a:cubicBezTo>
                <a:cubicBezTo>
                  <a:pt x="3808500" y="31082"/>
                  <a:pt x="4059957" y="-25639"/>
                  <a:pt x="4398915" y="0"/>
                </a:cubicBezTo>
                <a:cubicBezTo>
                  <a:pt x="4525916" y="-14674"/>
                  <a:pt x="4625990" y="112080"/>
                  <a:pt x="4631658" y="232743"/>
                </a:cubicBezTo>
                <a:cubicBezTo>
                  <a:pt x="4646680" y="345451"/>
                  <a:pt x="4622138" y="481775"/>
                  <a:pt x="4631658" y="679595"/>
                </a:cubicBezTo>
                <a:cubicBezTo>
                  <a:pt x="4641178" y="877415"/>
                  <a:pt x="4634968" y="975125"/>
                  <a:pt x="4631658" y="1163685"/>
                </a:cubicBezTo>
                <a:cubicBezTo>
                  <a:pt x="4634532" y="1296503"/>
                  <a:pt x="4530354" y="1426449"/>
                  <a:pt x="4398915" y="1396428"/>
                </a:cubicBezTo>
                <a:cubicBezTo>
                  <a:pt x="4273942" y="1408997"/>
                  <a:pt x="4053881" y="1386975"/>
                  <a:pt x="3829538" y="1396428"/>
                </a:cubicBezTo>
                <a:cubicBezTo>
                  <a:pt x="3605195" y="1405881"/>
                  <a:pt x="3215726" y="1415359"/>
                  <a:pt x="3051853" y="1396428"/>
                </a:cubicBezTo>
                <a:cubicBezTo>
                  <a:pt x="2887981" y="1377497"/>
                  <a:pt x="2638341" y="1406227"/>
                  <a:pt x="2440814" y="1396428"/>
                </a:cubicBezTo>
                <a:cubicBezTo>
                  <a:pt x="2243287" y="1386629"/>
                  <a:pt x="2088019" y="1399982"/>
                  <a:pt x="1746452" y="1396428"/>
                </a:cubicBezTo>
                <a:cubicBezTo>
                  <a:pt x="1404885" y="1392874"/>
                  <a:pt x="1321842" y="1373577"/>
                  <a:pt x="968767" y="1396428"/>
                </a:cubicBezTo>
                <a:cubicBezTo>
                  <a:pt x="615693" y="1419279"/>
                  <a:pt x="497883" y="1388456"/>
                  <a:pt x="232743" y="1396428"/>
                </a:cubicBezTo>
                <a:cubicBezTo>
                  <a:pt x="93434" y="1415683"/>
                  <a:pt x="4034" y="1295223"/>
                  <a:pt x="0" y="1163685"/>
                </a:cubicBezTo>
                <a:cubicBezTo>
                  <a:pt x="16362" y="1017530"/>
                  <a:pt x="-20070" y="863543"/>
                  <a:pt x="0" y="716833"/>
                </a:cubicBezTo>
                <a:cubicBezTo>
                  <a:pt x="20070" y="570123"/>
                  <a:pt x="-20614" y="455732"/>
                  <a:pt x="0" y="232743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Freeform 20">
            <a:extLst>
              <a:ext uri="{FF2B5EF4-FFF2-40B4-BE49-F238E27FC236}">
                <a16:creationId xmlns:a16="http://schemas.microsoft.com/office/drawing/2014/main" id="{FDED196C-94F7-4BDA-AD92-6C628B124E47}"/>
              </a:ext>
            </a:extLst>
          </p:cNvPr>
          <p:cNvSpPr/>
          <p:nvPr/>
        </p:nvSpPr>
        <p:spPr>
          <a:xfrm>
            <a:off x="1958501" y="243840"/>
            <a:ext cx="1080148" cy="1193307"/>
          </a:xfrm>
          <a:custGeom>
            <a:avLst/>
            <a:gdLst/>
            <a:ahLst/>
            <a:cxnLst/>
            <a:rect l="l" t="t" r="r" b="b"/>
            <a:pathLst>
              <a:path w="1894956" h="2174985">
                <a:moveTo>
                  <a:pt x="0" y="0"/>
                </a:moveTo>
                <a:lnTo>
                  <a:pt x="1894956" y="0"/>
                </a:lnTo>
                <a:lnTo>
                  <a:pt x="1894956" y="2174985"/>
                </a:lnTo>
                <a:lnTo>
                  <a:pt x="0" y="21749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1182793-BE71-4019-883F-76885512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6" y="125511"/>
            <a:ext cx="1396428" cy="13964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7ABF37-A2B1-49B9-9083-7BB0BC56D1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15" y="2463641"/>
            <a:ext cx="3306127" cy="330612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6B9D3CA-2925-4862-B51F-394EFE1A60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19" y="193702"/>
            <a:ext cx="1396429" cy="13964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848F55-ECB5-416B-B637-3C4943884D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17" y="2501405"/>
            <a:ext cx="3857025" cy="385702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DABE508-2058-475F-99B1-98369555D0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70" y="32385"/>
            <a:ext cx="1721716" cy="17217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56C683-D2CE-4BDA-AF1B-4D55CB6370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88" y="2268492"/>
            <a:ext cx="2527654" cy="34975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7DF1403-1819-4ABF-9E65-82F3D7C625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27" y="188408"/>
            <a:ext cx="865804" cy="119801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9A18EA0-412A-4B10-8150-864DFD7BB3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81" y="166677"/>
            <a:ext cx="1263995" cy="12812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47817FC-F356-4C74-8589-215719634A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06" y="2628623"/>
            <a:ext cx="3047445" cy="308913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8E89BFD-0A32-4DDC-BB02-23AC82298D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30" y="3051821"/>
            <a:ext cx="3028895" cy="302889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5105168-F3C8-4064-BD05-C7A6CCDA22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04" y="183579"/>
            <a:ext cx="1226975" cy="12269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1D8AC35-F8A4-43CE-8D86-6239102310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411" y="2468378"/>
            <a:ext cx="3261731" cy="32617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A2BEF13-C9B6-4BAF-91DF-692D94876F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04" y="105137"/>
            <a:ext cx="1281287" cy="128128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986F8DC-29F8-4265-A62E-CE71198EF1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92" y="-57617"/>
            <a:ext cx="1729873" cy="172987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F4E9D3C-9AA2-4259-99D3-ACD2BBE7C1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303" y="2416962"/>
            <a:ext cx="3763724" cy="376372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7DB0DAE-BC2B-4D86-BF5D-9F066E5BCA2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3952" b="100000" l="0" r="100000">
                        <a14:foregroundMark x1="22162" y1="56452" x2="62118" y2="59140"/>
                        <a14:foregroundMark x1="62118" y1="59140" x2="67031" y2="57527"/>
                        <a14:foregroundMark x1="74454" y1="53763" x2="76201" y2="55108"/>
                        <a14:backgroundMark x1="23362" y1="50134" x2="79803" y2="49462"/>
                        <a14:backgroundMark x1="77620" y1="50403" x2="81550" y2="49462"/>
                        <a14:backgroundMark x1="81114" y1="50403" x2="83079" y2="49462"/>
                        <a14:backgroundMark x1="6441" y1="81989" x2="19760" y2="92473"/>
                        <a14:backgroundMark x1="7642" y1="70027" x2="7642" y2="70027"/>
                        <a14:backgroundMark x1="7424" y1="66801" x2="12227" y2="67339"/>
                        <a14:backgroundMark x1="85699" y1="70968" x2="89410" y2="70968"/>
                      </a14:backgroundRemoval>
                    </a14:imgEffect>
                  </a14:imgLayer>
                </a14:imgProps>
              </a:ext>
            </a:extLst>
          </a:blip>
          <a:srcRect t="40005"/>
          <a:stretch/>
        </p:blipFill>
        <p:spPr>
          <a:xfrm>
            <a:off x="3351895" y="4116705"/>
            <a:ext cx="5396769" cy="2629827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328411-1DB9-4DAA-9949-D4DCA7AAFB4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0024" y="6547980"/>
            <a:ext cx="550502" cy="47637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986A8F0-D3E0-4331-BA1B-CFD86F30933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3733" y="37592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5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3F75C4A-9438-4BCD-AACE-FD13B9B6CD2E}"/>
</file>

<file path=customXml/itemProps2.xml><?xml version="1.0" encoding="utf-8"?>
<ds:datastoreItem xmlns:ds="http://schemas.openxmlformats.org/officeDocument/2006/customXml" ds:itemID="{9E6C7309-360C-4CA0-848F-EA9E862B5950}"/>
</file>

<file path=customXml/itemProps3.xml><?xml version="1.0" encoding="utf-8"?>
<ds:datastoreItem xmlns:ds="http://schemas.openxmlformats.org/officeDocument/2006/customXml" ds:itemID="{617BBB25-CC60-4EAE-81BB-14D1C41860FD}"/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10</cp:revision>
  <dcterms:created xsi:type="dcterms:W3CDTF">2025-11-04T15:09:28Z</dcterms:created>
  <dcterms:modified xsi:type="dcterms:W3CDTF">2025-11-04T18:40:41Z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