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2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72F4-7832-4B02-86CC-8BA9415870A4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4446" y="1538653"/>
            <a:ext cx="8379069" cy="379821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15537" y="3478457"/>
            <a:ext cx="1926190" cy="1735872"/>
            <a:chOff x="2487761" y="2504166"/>
            <a:chExt cx="1654629" cy="1616167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2767" y="2538274"/>
              <a:ext cx="1459673" cy="158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649168" y="1658231"/>
            <a:ext cx="1926190" cy="1779786"/>
            <a:chOff x="4520102" y="696269"/>
            <a:chExt cx="1654629" cy="1657052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2984" y="696269"/>
              <a:ext cx="1528866" cy="1657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2635006" y="1680556"/>
            <a:ext cx="1926190" cy="1714827"/>
            <a:chOff x="4262506" y="710164"/>
            <a:chExt cx="1654629" cy="159657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5514" y="791030"/>
              <a:ext cx="1308614" cy="151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17763" y="1680557"/>
            <a:ext cx="1926190" cy="1770237"/>
            <a:chOff x="496049" y="710164"/>
            <a:chExt cx="1654629" cy="16481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863" y="716111"/>
              <a:ext cx="1515176" cy="164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617763" y="1673155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661922" y="1624665"/>
            <a:ext cx="1930044" cy="1888407"/>
            <a:chOff x="492738" y="648672"/>
            <a:chExt cx="1657940" cy="175818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738" y="648672"/>
              <a:ext cx="1622173" cy="175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Скругленный прямоугольник 68"/>
          <p:cNvSpPr/>
          <p:nvPr/>
        </p:nvSpPr>
        <p:spPr>
          <a:xfrm>
            <a:off x="6670310" y="1704830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624098" y="1680555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524202" y="3334868"/>
            <a:ext cx="2031683" cy="2002004"/>
            <a:chOff x="4171885" y="555229"/>
            <a:chExt cx="1745250" cy="1863946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1885" y="555229"/>
              <a:ext cx="1719754" cy="186394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Скругленный прямоугольник 85"/>
          <p:cNvSpPr/>
          <p:nvPr/>
        </p:nvSpPr>
        <p:spPr>
          <a:xfrm>
            <a:off x="2620033" y="3493877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652249" y="1673155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4643861" y="3501279"/>
            <a:ext cx="1926190" cy="1774883"/>
            <a:chOff x="4520102" y="710164"/>
            <a:chExt cx="1654629" cy="1652488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1825" y="724667"/>
              <a:ext cx="1511273" cy="163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Скругленный прямоугольник 93"/>
          <p:cNvSpPr/>
          <p:nvPr/>
        </p:nvSpPr>
        <p:spPr>
          <a:xfrm>
            <a:off x="4643861" y="3493877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09455" y="3485859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6658023" y="3501279"/>
            <a:ext cx="1926190" cy="1714826"/>
            <a:chOff x="2487761" y="2504166"/>
            <a:chExt cx="1654629" cy="159657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1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5328" y="2591140"/>
              <a:ext cx="1289047" cy="14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Скругленный прямоугольник 101"/>
          <p:cNvSpPr/>
          <p:nvPr/>
        </p:nvSpPr>
        <p:spPr>
          <a:xfrm>
            <a:off x="6651942" y="3493877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81" y="2562243"/>
            <a:ext cx="3135018" cy="3135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1" y="5603709"/>
            <a:ext cx="1381659" cy="12542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64" y="87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9" grpId="0" animBg="1"/>
      <p:bldP spid="69" grpId="1" animBg="1"/>
      <p:bldP spid="82" grpId="0" animBg="1"/>
      <p:bldP spid="82" grpId="1" animBg="1"/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8" grpId="0" animBg="1"/>
      <p:bldP spid="98" grpId="1" animBg="1"/>
      <p:bldP spid="102" grpId="0" animBg="1"/>
      <p:bldP spid="1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C96E64-3814-4D7F-BA17-CC7C82AA81A1}"/>
</file>

<file path=customXml/itemProps2.xml><?xml version="1.0" encoding="utf-8"?>
<ds:datastoreItem xmlns:ds="http://schemas.openxmlformats.org/officeDocument/2006/customXml" ds:itemID="{409D00E1-91F2-4C28-B2BB-06F57ACEE678}"/>
</file>

<file path=customXml/itemProps3.xml><?xml version="1.0" encoding="utf-8"?>
<ds:datastoreItem xmlns:ds="http://schemas.openxmlformats.org/officeDocument/2006/customXml" ds:itemID="{DE764D87-41F8-4F9C-911A-79467689329B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2025-11-04T18:29:07Z</dcterms:created>
  <dcterms:modified xsi:type="dcterms:W3CDTF">2025-11-04T18:43:45Z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