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25"/>
  </p:normalViewPr>
  <p:slideViewPr>
    <p:cSldViewPr snapToGrid="0">
      <p:cViewPr varScale="1">
        <p:scale>
          <a:sx n="88" d="100"/>
          <a:sy n="88" d="100"/>
        </p:scale>
        <p:origin x="17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664C9-3002-E3E0-EA02-CC51A3223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C18471-97C1-1CCA-C27A-E904CFB6C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46872D-A107-7215-DE0D-47E3222D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2D7-92A3-7B45-8617-ADD1130AA470}" type="datetimeFigureOut">
              <a:rPr lang="ru-UA" smtClean="0"/>
              <a:t>04.11.2025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43AB2F-958B-AEEE-4CAE-71E32F162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4BCCEF-AE17-D9E9-F21A-344B2927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94B-7221-AE4E-9F38-E7A4D4BDD8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680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43DB1-F7CA-39A1-DC45-88CF44AEC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1BC5DA-6217-509B-14BF-96B7FCC29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1CA883-D34B-59C5-38C5-945F05BB5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2D7-92A3-7B45-8617-ADD1130AA470}" type="datetimeFigureOut">
              <a:rPr lang="ru-UA" smtClean="0"/>
              <a:t>04.11.2025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304960-3DBA-127B-3CAA-EA2EE3DC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279357-5303-922D-89F3-88EC70DD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94B-7221-AE4E-9F38-E7A4D4BDD8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366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B54477-D8BB-9971-1BDD-E16E3423A4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AB8E16-DE59-FC88-4561-57FF367C3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F5B08A-86E4-8AE1-DC1E-A4533A0E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2D7-92A3-7B45-8617-ADD1130AA470}" type="datetimeFigureOut">
              <a:rPr lang="ru-UA" smtClean="0"/>
              <a:t>04.11.2025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399B04-2972-C433-B92A-4718B1043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4E53E9-7B2E-8C62-49F1-F0D5F2F53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94B-7221-AE4E-9F38-E7A4D4BDD8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504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06031-5EE3-4C00-9104-3F7F2120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ADAE71-0F00-E751-9474-D0AAC37F4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872B1-8AC6-2E30-6B04-0528D900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2D7-92A3-7B45-8617-ADD1130AA470}" type="datetimeFigureOut">
              <a:rPr lang="ru-UA" smtClean="0"/>
              <a:t>04.11.2025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E9742F-F7B3-8B59-15EA-657795DF7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E378AE-A7CE-7749-A1AE-107648E3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94B-7221-AE4E-9F38-E7A4D4BDD8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554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85715-88C5-9B9C-B83C-6F9E01FEA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1C6F33-BAC5-7322-121B-0A0220C73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2286F3-4953-4AF6-3525-18224F0E1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2D7-92A3-7B45-8617-ADD1130AA470}" type="datetimeFigureOut">
              <a:rPr lang="ru-UA" smtClean="0"/>
              <a:t>04.11.2025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B60E36-D2D1-EC20-87BD-E801BF99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C06A2-8C39-9E99-6498-DF224C44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94B-7221-AE4E-9F38-E7A4D4BDD8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3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274B9-DE5D-3F75-6D9F-96AA06AE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B13F2B-C1B7-DF08-3A66-2A2E0A006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5858E9-18C0-A2D0-D9C5-9B99C34A3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04B849-0E47-8F2D-B8CE-8793DAD86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2D7-92A3-7B45-8617-ADD1130AA470}" type="datetimeFigureOut">
              <a:rPr lang="ru-UA" smtClean="0"/>
              <a:t>04.11.2025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F4F640-4308-10F4-D448-DDB0DF08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DF91F6-9212-44D7-D1B0-2E85E651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94B-7221-AE4E-9F38-E7A4D4BDD8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085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B47C0-7468-2E40-D40D-D4166FE53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D84711-D7F1-0BE4-3D9A-A7DC37AB7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1879E5-E413-02A9-2E58-F0DFF638B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98CC05-1E19-ECBA-26D9-914477F5C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85C6A4-E3B3-901E-58B7-2E13EC8DF5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51B756-42AC-DF25-5C25-4CD06006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2D7-92A3-7B45-8617-ADD1130AA470}" type="datetimeFigureOut">
              <a:rPr lang="ru-UA" smtClean="0"/>
              <a:t>04.11.2025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DA56B6-5BCF-A5ED-B330-55750F1A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442C4E-97E7-B0AC-9D0E-46AE9CAF4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94B-7221-AE4E-9F38-E7A4D4BDD8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78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68DA7-BC46-0F5C-64DC-0351C6ED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812514-101D-76F2-1901-0AD143ACD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2D7-92A3-7B45-8617-ADD1130AA470}" type="datetimeFigureOut">
              <a:rPr lang="ru-UA" smtClean="0"/>
              <a:t>04.11.2025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E4567A-34FA-9C02-C2CC-40191363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A3B85-6C1D-1466-23E1-A3A23B16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94B-7221-AE4E-9F38-E7A4D4BDD8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2556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CD3AB0-6057-8937-67AC-42B0E1245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2D7-92A3-7B45-8617-ADD1130AA470}" type="datetimeFigureOut">
              <a:rPr lang="ru-UA" smtClean="0"/>
              <a:t>04.11.2025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2B16A35-24C3-68E7-5F36-1F5B8DCDB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371360-5732-03A2-EF9E-9A792B45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94B-7221-AE4E-9F38-E7A4D4BDD8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00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0E705-DC73-D6C8-52F6-BDF1E13A5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C15BAF-8C08-8AA6-0BF6-E093D17F7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AA9CB2-C6C1-A6EE-03B8-2A2226385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8AC0FC-8383-EA9E-93B4-760008A0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2D7-92A3-7B45-8617-ADD1130AA470}" type="datetimeFigureOut">
              <a:rPr lang="ru-UA" smtClean="0"/>
              <a:t>04.11.2025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CF0813-3740-478F-C07B-1E9EB2CC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12628E-D641-99B9-9CC2-7393E32F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94B-7221-AE4E-9F38-E7A4D4BDD8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888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C2789-74AD-3D24-81BB-5F0DA15F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6F72A8-3853-6500-E91C-782B9E3F2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7334E0-6408-250E-DD78-1B780EFE2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1E43D0-56B6-3F00-B502-B80296B96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2D7-92A3-7B45-8617-ADD1130AA470}" type="datetimeFigureOut">
              <a:rPr lang="ru-UA" smtClean="0"/>
              <a:t>04.11.2025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68DC8E-5468-306E-5B8F-C96E0425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E51A6D-960A-2EB4-6A00-843960E3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94B-7221-AE4E-9F38-E7A4D4BDD8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09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7662E-A6BF-C1DD-FEBC-9725B1426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D5A56A-321D-849B-2280-937CC942F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7D95A-0EB7-6122-6C76-C2FF6746E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D4D2D7-92A3-7B45-8617-ADD1130AA470}" type="datetimeFigureOut">
              <a:rPr lang="ru-UA" smtClean="0"/>
              <a:t>04.11.2025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30BBEF-0BA3-55D2-EEE7-13B96F0B6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0E457A-37FD-9518-ECB1-53B955DA0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8E294B-7221-AE4E-9F38-E7A4D4BDD8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450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microsoft.com/office/2007/relationships/hdphoto" Target="../media/hdphoto1.wdp"/><Relationship Id="rId21" Type="http://schemas.openxmlformats.org/officeDocument/2006/relationships/image" Target="../media/image19.sv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sv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8E07190-AEB3-C450-2C55-626E24B108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85" t="51798" r="29464" b="18020"/>
          <a:stretch/>
        </p:blipFill>
        <p:spPr>
          <a:xfrm>
            <a:off x="0" y="-3015"/>
            <a:ext cx="12212572" cy="6858000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603C607-7DA7-30AA-6BE4-CAA34C0D84C4}"/>
              </a:ext>
            </a:extLst>
          </p:cNvPr>
          <p:cNvGrpSpPr/>
          <p:nvPr/>
        </p:nvGrpSpPr>
        <p:grpSpPr>
          <a:xfrm>
            <a:off x="2931385" y="1836049"/>
            <a:ext cx="2881586" cy="2910967"/>
            <a:chOff x="4222418" y="1858355"/>
            <a:chExt cx="3747162" cy="3785368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CAEBA294-8A5F-C6D5-A0C3-7D7F1A1BA98A}"/>
                </a:ext>
              </a:extLst>
            </p:cNvPr>
            <p:cNvSpPr/>
            <p:nvPr/>
          </p:nvSpPr>
          <p:spPr>
            <a:xfrm rot="8104499" flipV="1">
              <a:off x="4222418" y="1858355"/>
              <a:ext cx="3747162" cy="3785368"/>
            </a:xfrm>
            <a:custGeom>
              <a:avLst/>
              <a:gdLst>
                <a:gd name="connsiteX0" fmla="*/ 510309 w 3747162"/>
                <a:gd name="connsiteY0" fmla="*/ 565565 h 3785368"/>
                <a:gd name="connsiteX1" fmla="*/ 583920 w 3747162"/>
                <a:gd name="connsiteY1" fmla="*/ 1185745 h 3785368"/>
                <a:gd name="connsiteX2" fmla="*/ 659362 w 3747162"/>
                <a:gd name="connsiteY2" fmla="*/ 1250284 h 3785368"/>
                <a:gd name="connsiteX3" fmla="*/ 720108 w 3747162"/>
                <a:gd name="connsiteY3" fmla="*/ 1287319 h 3785368"/>
                <a:gd name="connsiteX4" fmla="*/ 717408 w 3747162"/>
                <a:gd name="connsiteY4" fmla="*/ 1290012 h 3785368"/>
                <a:gd name="connsiteX5" fmla="*/ 1840876 w 3747162"/>
                <a:gd name="connsiteY5" fmla="*/ 1908386 h 3785368"/>
                <a:gd name="connsiteX6" fmla="*/ 1838526 w 3747162"/>
                <a:gd name="connsiteY6" fmla="*/ 1916451 h 3785368"/>
                <a:gd name="connsiteX7" fmla="*/ 649340 w 3747162"/>
                <a:gd name="connsiteY7" fmla="*/ 1604021 h 3785368"/>
                <a:gd name="connsiteX8" fmla="*/ 649442 w 3747162"/>
                <a:gd name="connsiteY8" fmla="*/ 1607834 h 3785368"/>
                <a:gd name="connsiteX9" fmla="*/ 579898 w 3747162"/>
                <a:gd name="connsiteY9" fmla="*/ 1592823 h 3785368"/>
                <a:gd name="connsiteX10" fmla="*/ 480753 w 3747162"/>
                <a:gd name="connsiteY10" fmla="*/ 1587621 h 3785368"/>
                <a:gd name="connsiteX11" fmla="*/ 109 w 3747162"/>
                <a:gd name="connsiteY11" fmla="*/ 1986398 h 3785368"/>
                <a:gd name="connsiteX12" fmla="*/ 501296 w 3747162"/>
                <a:gd name="connsiteY12" fmla="*/ 2359028 h 3785368"/>
                <a:gd name="connsiteX13" fmla="*/ 600024 w 3747162"/>
                <a:gd name="connsiteY13" fmla="*/ 2348557 h 3785368"/>
                <a:gd name="connsiteX14" fmla="*/ 668671 w 3747162"/>
                <a:gd name="connsiteY14" fmla="*/ 2329865 h 3785368"/>
                <a:gd name="connsiteX15" fmla="*/ 668772 w 3747162"/>
                <a:gd name="connsiteY15" fmla="*/ 2333678 h 3785368"/>
                <a:gd name="connsiteX16" fmla="*/ 1715749 w 3747162"/>
                <a:gd name="connsiteY16" fmla="*/ 1998106 h 3785368"/>
                <a:gd name="connsiteX17" fmla="*/ 715766 w 3747162"/>
                <a:gd name="connsiteY17" fmla="*/ 2545106 h 3785368"/>
                <a:gd name="connsiteX18" fmla="*/ 718459 w 3747162"/>
                <a:gd name="connsiteY18" fmla="*/ 2547807 h 3785368"/>
                <a:gd name="connsiteX19" fmla="*/ 657616 w 3747162"/>
                <a:gd name="connsiteY19" fmla="*/ 2584683 h 3785368"/>
                <a:gd name="connsiteX20" fmla="*/ 582005 w 3747162"/>
                <a:gd name="connsiteY20" fmla="*/ 2649024 h 3785368"/>
                <a:gd name="connsiteX21" fmla="*/ 506770 w 3747162"/>
                <a:gd name="connsiteY21" fmla="*/ 3269010 h 3785368"/>
                <a:gd name="connsiteX22" fmla="*/ 1126951 w 3747162"/>
                <a:gd name="connsiteY22" fmla="*/ 3195398 h 3785368"/>
                <a:gd name="connsiteX23" fmla="*/ 1191490 w 3747162"/>
                <a:gd name="connsiteY23" fmla="*/ 3119956 h 3785368"/>
                <a:gd name="connsiteX24" fmla="*/ 1228524 w 3747162"/>
                <a:gd name="connsiteY24" fmla="*/ 3059209 h 3785368"/>
                <a:gd name="connsiteX25" fmla="*/ 1231218 w 3747162"/>
                <a:gd name="connsiteY25" fmla="*/ 3061910 h 3785368"/>
                <a:gd name="connsiteX26" fmla="*/ 1812460 w 3747162"/>
                <a:gd name="connsiteY26" fmla="*/ 2005903 h 3785368"/>
                <a:gd name="connsiteX27" fmla="*/ 1486013 w 3747162"/>
                <a:gd name="connsiteY27" fmla="*/ 3126186 h 3785368"/>
                <a:gd name="connsiteX28" fmla="*/ 1489828 w 3747162"/>
                <a:gd name="connsiteY28" fmla="*/ 3126186 h 3785368"/>
                <a:gd name="connsiteX29" fmla="*/ 1472970 w 3747162"/>
                <a:gd name="connsiteY29" fmla="*/ 3195306 h 3785368"/>
                <a:gd name="connsiteX30" fmla="*/ 1465131 w 3747162"/>
                <a:gd name="connsiteY30" fmla="*/ 3294278 h 3785368"/>
                <a:gd name="connsiteX31" fmla="*/ 1850971 w 3747162"/>
                <a:gd name="connsiteY31" fmla="*/ 3785368 h 3785368"/>
                <a:gd name="connsiteX32" fmla="*/ 2236811 w 3747162"/>
                <a:gd name="connsiteY32" fmla="*/ 3294277 h 3785368"/>
                <a:gd name="connsiteX33" fmla="*/ 2228972 w 3747162"/>
                <a:gd name="connsiteY33" fmla="*/ 3195306 h 3785368"/>
                <a:gd name="connsiteX34" fmla="*/ 2212115 w 3747162"/>
                <a:gd name="connsiteY34" fmla="*/ 3126186 h 3785368"/>
                <a:gd name="connsiteX35" fmla="*/ 2215929 w 3747162"/>
                <a:gd name="connsiteY35" fmla="*/ 3126186 h 3785368"/>
                <a:gd name="connsiteX36" fmla="*/ 1872565 w 3747162"/>
                <a:gd name="connsiteY36" fmla="*/ 1947844 h 3785368"/>
                <a:gd name="connsiteX37" fmla="*/ 1875495 w 3747162"/>
                <a:gd name="connsiteY37" fmla="*/ 1946905 h 3785368"/>
                <a:gd name="connsiteX38" fmla="*/ 2486312 w 3747162"/>
                <a:gd name="connsiteY38" fmla="*/ 3063552 h 3785368"/>
                <a:gd name="connsiteX39" fmla="*/ 2489012 w 3747162"/>
                <a:gd name="connsiteY39" fmla="*/ 3060859 h 3785368"/>
                <a:gd name="connsiteX40" fmla="*/ 2525888 w 3747162"/>
                <a:gd name="connsiteY40" fmla="*/ 3121702 h 3785368"/>
                <a:gd name="connsiteX41" fmla="*/ 2590230 w 3747162"/>
                <a:gd name="connsiteY41" fmla="*/ 3197313 h 3785368"/>
                <a:gd name="connsiteX42" fmla="*/ 3210215 w 3747162"/>
                <a:gd name="connsiteY42" fmla="*/ 3272548 h 3785368"/>
                <a:gd name="connsiteX43" fmla="*/ 3136604 w 3747162"/>
                <a:gd name="connsiteY43" fmla="*/ 2652367 h 3785368"/>
                <a:gd name="connsiteX44" fmla="*/ 3061162 w 3747162"/>
                <a:gd name="connsiteY44" fmla="*/ 2587828 h 3785368"/>
                <a:gd name="connsiteX45" fmla="*/ 3000414 w 3747162"/>
                <a:gd name="connsiteY45" fmla="*/ 2550794 h 3785368"/>
                <a:gd name="connsiteX46" fmla="*/ 3003115 w 3747162"/>
                <a:gd name="connsiteY46" fmla="*/ 2548100 h 3785368"/>
                <a:gd name="connsiteX47" fmla="*/ 1929636 w 3747162"/>
                <a:gd name="connsiteY47" fmla="*/ 1957240 h 3785368"/>
                <a:gd name="connsiteX48" fmla="*/ 3097821 w 3747162"/>
                <a:gd name="connsiteY48" fmla="*/ 2264153 h 3785368"/>
                <a:gd name="connsiteX49" fmla="*/ 3097719 w 3747162"/>
                <a:gd name="connsiteY49" fmla="*/ 2260341 h 3785368"/>
                <a:gd name="connsiteX50" fmla="*/ 3167263 w 3747162"/>
                <a:gd name="connsiteY50" fmla="*/ 2275352 h 3785368"/>
                <a:gd name="connsiteX51" fmla="*/ 3266408 w 3747162"/>
                <a:gd name="connsiteY51" fmla="*/ 2280553 h 3785368"/>
                <a:gd name="connsiteX52" fmla="*/ 3747053 w 3747162"/>
                <a:gd name="connsiteY52" fmla="*/ 1881776 h 3785368"/>
                <a:gd name="connsiteX53" fmla="*/ 3245865 w 3747162"/>
                <a:gd name="connsiteY53" fmla="*/ 1509146 h 3785368"/>
                <a:gd name="connsiteX54" fmla="*/ 3147137 w 3747162"/>
                <a:gd name="connsiteY54" fmla="*/ 1519617 h 3785368"/>
                <a:gd name="connsiteX55" fmla="*/ 3078490 w 3747162"/>
                <a:gd name="connsiteY55" fmla="*/ 1538310 h 3785368"/>
                <a:gd name="connsiteX56" fmla="*/ 3078389 w 3747162"/>
                <a:gd name="connsiteY56" fmla="*/ 1534496 h 3785368"/>
                <a:gd name="connsiteX57" fmla="*/ 1867000 w 3747162"/>
                <a:gd name="connsiteY57" fmla="*/ 1922765 h 3785368"/>
                <a:gd name="connsiteX58" fmla="*/ 1864923 w 3747162"/>
                <a:gd name="connsiteY58" fmla="*/ 1921622 h 3785368"/>
                <a:gd name="connsiteX59" fmla="*/ 1863637 w 3747162"/>
                <a:gd name="connsiteY59" fmla="*/ 1917210 h 3785368"/>
                <a:gd name="connsiteX60" fmla="*/ 1878436 w 3747162"/>
                <a:gd name="connsiteY60" fmla="*/ 1909115 h 3785368"/>
                <a:gd name="connsiteX61" fmla="*/ 1878910 w 3747162"/>
                <a:gd name="connsiteY61" fmla="*/ 1910940 h 3785368"/>
                <a:gd name="connsiteX62" fmla="*/ 1879730 w 3747162"/>
                <a:gd name="connsiteY62" fmla="*/ 1908407 h 3785368"/>
                <a:gd name="connsiteX63" fmla="*/ 3004758 w 3747162"/>
                <a:gd name="connsiteY63" fmla="*/ 1293006 h 3785368"/>
                <a:gd name="connsiteX64" fmla="*/ 3002064 w 3747162"/>
                <a:gd name="connsiteY64" fmla="*/ 1290305 h 3785368"/>
                <a:gd name="connsiteX65" fmla="*/ 3062908 w 3747162"/>
                <a:gd name="connsiteY65" fmla="*/ 1253430 h 3785368"/>
                <a:gd name="connsiteX66" fmla="*/ 3138519 w 3747162"/>
                <a:gd name="connsiteY66" fmla="*/ 1189088 h 3785368"/>
                <a:gd name="connsiteX67" fmla="*/ 3213753 w 3747162"/>
                <a:gd name="connsiteY67" fmla="*/ 569103 h 3785368"/>
                <a:gd name="connsiteX68" fmla="*/ 2593573 w 3747162"/>
                <a:gd name="connsiteY68" fmla="*/ 642714 h 3785368"/>
                <a:gd name="connsiteX69" fmla="*/ 2529034 w 3747162"/>
                <a:gd name="connsiteY69" fmla="*/ 718156 h 3785368"/>
                <a:gd name="connsiteX70" fmla="*/ 2491999 w 3747162"/>
                <a:gd name="connsiteY70" fmla="*/ 778903 h 3785368"/>
                <a:gd name="connsiteX71" fmla="*/ 2489305 w 3747162"/>
                <a:gd name="connsiteY71" fmla="*/ 776202 h 3785368"/>
                <a:gd name="connsiteX72" fmla="*/ 1899113 w 3747162"/>
                <a:gd name="connsiteY72" fmla="*/ 1848471 h 3785368"/>
                <a:gd name="connsiteX73" fmla="*/ 2280332 w 3747162"/>
                <a:gd name="connsiteY73" fmla="*/ 669702 h 3785368"/>
                <a:gd name="connsiteX74" fmla="*/ 2276518 w 3747162"/>
                <a:gd name="connsiteY74" fmla="*/ 669591 h 3785368"/>
                <a:gd name="connsiteX75" fmla="*/ 2295390 w 3747162"/>
                <a:gd name="connsiteY75" fmla="*/ 600994 h 3785368"/>
                <a:gd name="connsiteX76" fmla="*/ 2306120 w 3747162"/>
                <a:gd name="connsiteY76" fmla="*/ 502294 h 3785368"/>
                <a:gd name="connsiteX77" fmla="*/ 1934803 w 3747162"/>
                <a:gd name="connsiteY77" fmla="*/ 132 h 3785368"/>
                <a:gd name="connsiteX78" fmla="*/ 1534770 w 3747162"/>
                <a:gd name="connsiteY78" fmla="*/ 479731 h 3785368"/>
                <a:gd name="connsiteX79" fmla="*/ 1539711 w 3747162"/>
                <a:gd name="connsiteY79" fmla="*/ 578890 h 3785368"/>
                <a:gd name="connsiteX80" fmla="*/ 1554540 w 3747162"/>
                <a:gd name="connsiteY80" fmla="*/ 648472 h 3785368"/>
                <a:gd name="connsiteX81" fmla="*/ 1550728 w 3747162"/>
                <a:gd name="connsiteY81" fmla="*/ 648361 h 3785368"/>
                <a:gd name="connsiteX82" fmla="*/ 1874361 w 3747162"/>
                <a:gd name="connsiteY82" fmla="*/ 1893440 h 3785368"/>
                <a:gd name="connsiteX83" fmla="*/ 1862821 w 3747162"/>
                <a:gd name="connsiteY83" fmla="*/ 1914407 h 3785368"/>
                <a:gd name="connsiteX84" fmla="*/ 1850971 w 3747162"/>
                <a:gd name="connsiteY84" fmla="*/ 1873742 h 3785368"/>
                <a:gd name="connsiteX85" fmla="*/ 1845585 w 3747162"/>
                <a:gd name="connsiteY85" fmla="*/ 1892226 h 3785368"/>
                <a:gd name="connsiteX86" fmla="*/ 1234212 w 3747162"/>
                <a:gd name="connsiteY86" fmla="*/ 774560 h 3785368"/>
                <a:gd name="connsiteX87" fmla="*/ 1231510 w 3747162"/>
                <a:gd name="connsiteY87" fmla="*/ 777254 h 3785368"/>
                <a:gd name="connsiteX88" fmla="*/ 1194636 w 3747162"/>
                <a:gd name="connsiteY88" fmla="*/ 716410 h 3785368"/>
                <a:gd name="connsiteX89" fmla="*/ 1130294 w 3747162"/>
                <a:gd name="connsiteY89" fmla="*/ 640799 h 3785368"/>
                <a:gd name="connsiteX90" fmla="*/ 510309 w 3747162"/>
                <a:gd name="connsiteY90" fmla="*/ 565565 h 378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747162" h="3785368">
                  <a:moveTo>
                    <a:pt x="510309" y="565565"/>
                  </a:moveTo>
                  <a:cubicBezTo>
                    <a:pt x="359431" y="716048"/>
                    <a:pt x="392389" y="993711"/>
                    <a:pt x="583920" y="1185745"/>
                  </a:cubicBezTo>
                  <a:cubicBezTo>
                    <a:pt x="607861" y="1209749"/>
                    <a:pt x="633147" y="1231279"/>
                    <a:pt x="659362" y="1250284"/>
                  </a:cubicBezTo>
                  <a:lnTo>
                    <a:pt x="720108" y="1287319"/>
                  </a:lnTo>
                  <a:lnTo>
                    <a:pt x="717408" y="1290012"/>
                  </a:lnTo>
                  <a:lnTo>
                    <a:pt x="1840876" y="1908386"/>
                  </a:lnTo>
                  <a:lnTo>
                    <a:pt x="1838526" y="1916451"/>
                  </a:lnTo>
                  <a:lnTo>
                    <a:pt x="649340" y="1604021"/>
                  </a:lnTo>
                  <a:lnTo>
                    <a:pt x="649442" y="1607834"/>
                  </a:lnTo>
                  <a:lnTo>
                    <a:pt x="579898" y="1592823"/>
                  </a:lnTo>
                  <a:cubicBezTo>
                    <a:pt x="547804" y="1588535"/>
                    <a:pt x="514643" y="1586719"/>
                    <a:pt x="480753" y="1587621"/>
                  </a:cubicBezTo>
                  <a:cubicBezTo>
                    <a:pt x="209627" y="1594842"/>
                    <a:pt x="-5565" y="1773380"/>
                    <a:pt x="109" y="1986398"/>
                  </a:cubicBezTo>
                  <a:cubicBezTo>
                    <a:pt x="5781" y="2199417"/>
                    <a:pt x="230171" y="2366248"/>
                    <a:pt x="501296" y="2359028"/>
                  </a:cubicBezTo>
                  <a:cubicBezTo>
                    <a:pt x="535187" y="2358125"/>
                    <a:pt x="568204" y="2354546"/>
                    <a:pt x="600024" y="2348557"/>
                  </a:cubicBezTo>
                  <a:lnTo>
                    <a:pt x="668671" y="2329865"/>
                  </a:lnTo>
                  <a:lnTo>
                    <a:pt x="668772" y="2333678"/>
                  </a:lnTo>
                  <a:lnTo>
                    <a:pt x="1715749" y="1998106"/>
                  </a:lnTo>
                  <a:lnTo>
                    <a:pt x="715766" y="2545106"/>
                  </a:lnTo>
                  <a:lnTo>
                    <a:pt x="718459" y="2547807"/>
                  </a:lnTo>
                  <a:lnTo>
                    <a:pt x="657616" y="2584683"/>
                  </a:lnTo>
                  <a:cubicBezTo>
                    <a:pt x="631352" y="2603618"/>
                    <a:pt x="606009" y="2625083"/>
                    <a:pt x="582005" y="2649024"/>
                  </a:cubicBezTo>
                  <a:cubicBezTo>
                    <a:pt x="389972" y="2840555"/>
                    <a:pt x="356287" y="3118132"/>
                    <a:pt x="506770" y="3269010"/>
                  </a:cubicBezTo>
                  <a:cubicBezTo>
                    <a:pt x="657253" y="3419887"/>
                    <a:pt x="934917" y="3386929"/>
                    <a:pt x="1126951" y="3195398"/>
                  </a:cubicBezTo>
                  <a:cubicBezTo>
                    <a:pt x="1150955" y="3171457"/>
                    <a:pt x="1172485" y="3146170"/>
                    <a:pt x="1191490" y="3119956"/>
                  </a:cubicBezTo>
                  <a:lnTo>
                    <a:pt x="1228524" y="3059209"/>
                  </a:lnTo>
                  <a:lnTo>
                    <a:pt x="1231218" y="3061910"/>
                  </a:lnTo>
                  <a:lnTo>
                    <a:pt x="1812460" y="2005903"/>
                  </a:lnTo>
                  <a:lnTo>
                    <a:pt x="1486013" y="3126186"/>
                  </a:lnTo>
                  <a:lnTo>
                    <a:pt x="1489828" y="3126186"/>
                  </a:lnTo>
                  <a:lnTo>
                    <a:pt x="1472970" y="3195306"/>
                  </a:lnTo>
                  <a:cubicBezTo>
                    <a:pt x="1467830" y="3227274"/>
                    <a:pt x="1465131" y="3260375"/>
                    <a:pt x="1465131" y="3294278"/>
                  </a:cubicBezTo>
                  <a:cubicBezTo>
                    <a:pt x="1465131" y="3565499"/>
                    <a:pt x="1637877" y="3785368"/>
                    <a:pt x="1850971" y="3785368"/>
                  </a:cubicBezTo>
                  <a:cubicBezTo>
                    <a:pt x="2064065" y="3785368"/>
                    <a:pt x="2236811" y="3565499"/>
                    <a:pt x="2236811" y="3294277"/>
                  </a:cubicBezTo>
                  <a:cubicBezTo>
                    <a:pt x="2236811" y="3260375"/>
                    <a:pt x="2234112" y="3227274"/>
                    <a:pt x="2228972" y="3195306"/>
                  </a:cubicBezTo>
                  <a:lnTo>
                    <a:pt x="2212115" y="3126186"/>
                  </a:lnTo>
                  <a:lnTo>
                    <a:pt x="2215929" y="3126186"/>
                  </a:lnTo>
                  <a:lnTo>
                    <a:pt x="1872565" y="1947844"/>
                  </a:lnTo>
                  <a:lnTo>
                    <a:pt x="1875495" y="1946905"/>
                  </a:lnTo>
                  <a:lnTo>
                    <a:pt x="2486312" y="3063552"/>
                  </a:lnTo>
                  <a:lnTo>
                    <a:pt x="2489012" y="3060859"/>
                  </a:lnTo>
                  <a:lnTo>
                    <a:pt x="2525888" y="3121702"/>
                  </a:lnTo>
                  <a:cubicBezTo>
                    <a:pt x="2544824" y="3147966"/>
                    <a:pt x="2566288" y="3173309"/>
                    <a:pt x="2590230" y="3197313"/>
                  </a:cubicBezTo>
                  <a:cubicBezTo>
                    <a:pt x="2781761" y="3389346"/>
                    <a:pt x="3059338" y="3423031"/>
                    <a:pt x="3210215" y="3272548"/>
                  </a:cubicBezTo>
                  <a:cubicBezTo>
                    <a:pt x="3361093" y="3122065"/>
                    <a:pt x="3328135" y="2844401"/>
                    <a:pt x="3136604" y="2652367"/>
                  </a:cubicBezTo>
                  <a:cubicBezTo>
                    <a:pt x="3112662" y="2628363"/>
                    <a:pt x="3087376" y="2606833"/>
                    <a:pt x="3061162" y="2587828"/>
                  </a:cubicBezTo>
                  <a:lnTo>
                    <a:pt x="3000414" y="2550794"/>
                  </a:lnTo>
                  <a:lnTo>
                    <a:pt x="3003115" y="2548100"/>
                  </a:lnTo>
                  <a:lnTo>
                    <a:pt x="1929636" y="1957240"/>
                  </a:lnTo>
                  <a:lnTo>
                    <a:pt x="3097821" y="2264153"/>
                  </a:lnTo>
                  <a:lnTo>
                    <a:pt x="3097719" y="2260341"/>
                  </a:lnTo>
                  <a:lnTo>
                    <a:pt x="3167263" y="2275352"/>
                  </a:lnTo>
                  <a:cubicBezTo>
                    <a:pt x="3199357" y="2279639"/>
                    <a:pt x="3232518" y="2281456"/>
                    <a:pt x="3266408" y="2280553"/>
                  </a:cubicBezTo>
                  <a:cubicBezTo>
                    <a:pt x="3537534" y="2273332"/>
                    <a:pt x="3752726" y="2094794"/>
                    <a:pt x="3747053" y="1881776"/>
                  </a:cubicBezTo>
                  <a:cubicBezTo>
                    <a:pt x="3741380" y="1668757"/>
                    <a:pt x="3516990" y="1501926"/>
                    <a:pt x="3245865" y="1509146"/>
                  </a:cubicBezTo>
                  <a:cubicBezTo>
                    <a:pt x="3211974" y="1510049"/>
                    <a:pt x="3178957" y="1513628"/>
                    <a:pt x="3147137" y="1519617"/>
                  </a:cubicBezTo>
                  <a:lnTo>
                    <a:pt x="3078490" y="1538310"/>
                  </a:lnTo>
                  <a:lnTo>
                    <a:pt x="3078389" y="1534496"/>
                  </a:lnTo>
                  <a:lnTo>
                    <a:pt x="1867000" y="1922765"/>
                  </a:lnTo>
                  <a:lnTo>
                    <a:pt x="1864923" y="1921622"/>
                  </a:lnTo>
                  <a:lnTo>
                    <a:pt x="1863637" y="1917210"/>
                  </a:lnTo>
                  <a:lnTo>
                    <a:pt x="1878436" y="1909115"/>
                  </a:lnTo>
                  <a:lnTo>
                    <a:pt x="1878910" y="1910940"/>
                  </a:lnTo>
                  <a:lnTo>
                    <a:pt x="1879730" y="1908407"/>
                  </a:lnTo>
                  <a:lnTo>
                    <a:pt x="3004758" y="1293006"/>
                  </a:lnTo>
                  <a:lnTo>
                    <a:pt x="3002064" y="1290305"/>
                  </a:lnTo>
                  <a:lnTo>
                    <a:pt x="3062908" y="1253430"/>
                  </a:lnTo>
                  <a:cubicBezTo>
                    <a:pt x="3089172" y="1234494"/>
                    <a:pt x="3114515" y="1213029"/>
                    <a:pt x="3138519" y="1189088"/>
                  </a:cubicBezTo>
                  <a:cubicBezTo>
                    <a:pt x="3330552" y="997557"/>
                    <a:pt x="3364236" y="719980"/>
                    <a:pt x="3213753" y="569103"/>
                  </a:cubicBezTo>
                  <a:cubicBezTo>
                    <a:pt x="3063270" y="418225"/>
                    <a:pt x="2785606" y="451183"/>
                    <a:pt x="2593573" y="642714"/>
                  </a:cubicBezTo>
                  <a:cubicBezTo>
                    <a:pt x="2569569" y="666656"/>
                    <a:pt x="2548038" y="691942"/>
                    <a:pt x="2529034" y="718156"/>
                  </a:cubicBezTo>
                  <a:lnTo>
                    <a:pt x="2491999" y="778903"/>
                  </a:lnTo>
                  <a:lnTo>
                    <a:pt x="2489305" y="776202"/>
                  </a:lnTo>
                  <a:lnTo>
                    <a:pt x="1899113" y="1848471"/>
                  </a:lnTo>
                  <a:lnTo>
                    <a:pt x="2280332" y="669702"/>
                  </a:lnTo>
                  <a:lnTo>
                    <a:pt x="2276518" y="669591"/>
                  </a:lnTo>
                  <a:lnTo>
                    <a:pt x="2295390" y="600994"/>
                  </a:lnTo>
                  <a:cubicBezTo>
                    <a:pt x="2301463" y="569190"/>
                    <a:pt x="2305128" y="536182"/>
                    <a:pt x="2306120" y="502294"/>
                  </a:cubicBezTo>
                  <a:cubicBezTo>
                    <a:pt x="2314050" y="231188"/>
                    <a:pt x="2147806" y="6362"/>
                    <a:pt x="1934803" y="132"/>
                  </a:cubicBezTo>
                  <a:cubicBezTo>
                    <a:pt x="1721801" y="-6099"/>
                    <a:pt x="1542700" y="208625"/>
                    <a:pt x="1534770" y="479731"/>
                  </a:cubicBezTo>
                  <a:cubicBezTo>
                    <a:pt x="1533779" y="513619"/>
                    <a:pt x="1535508" y="546785"/>
                    <a:pt x="1539711" y="578890"/>
                  </a:cubicBezTo>
                  <a:lnTo>
                    <a:pt x="1554540" y="648472"/>
                  </a:lnTo>
                  <a:lnTo>
                    <a:pt x="1550728" y="648361"/>
                  </a:lnTo>
                  <a:lnTo>
                    <a:pt x="1874361" y="1893440"/>
                  </a:lnTo>
                  <a:lnTo>
                    <a:pt x="1862821" y="1914407"/>
                  </a:lnTo>
                  <a:lnTo>
                    <a:pt x="1850971" y="1873742"/>
                  </a:lnTo>
                  <a:lnTo>
                    <a:pt x="1845585" y="1892226"/>
                  </a:lnTo>
                  <a:lnTo>
                    <a:pt x="1234212" y="774560"/>
                  </a:lnTo>
                  <a:lnTo>
                    <a:pt x="1231510" y="777254"/>
                  </a:lnTo>
                  <a:lnTo>
                    <a:pt x="1194636" y="716410"/>
                  </a:lnTo>
                  <a:cubicBezTo>
                    <a:pt x="1175699" y="690146"/>
                    <a:pt x="1154235" y="664803"/>
                    <a:pt x="1130294" y="640799"/>
                  </a:cubicBezTo>
                  <a:cubicBezTo>
                    <a:pt x="938762" y="448766"/>
                    <a:pt x="661186" y="415082"/>
                    <a:pt x="510309" y="565565"/>
                  </a:cubicBezTo>
                  <a:close/>
                </a:path>
              </a:pathLst>
            </a:custGeom>
            <a:solidFill>
              <a:schemeClr val="bg1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7" name="Стрелка: вниз 16">
              <a:extLst>
                <a:ext uri="{FF2B5EF4-FFF2-40B4-BE49-F238E27FC236}">
                  <a16:creationId xmlns:a16="http://schemas.microsoft.com/office/drawing/2014/main" id="{81F74555-8ED7-AC8B-5E5E-14B2435B7DB1}"/>
                </a:ext>
              </a:extLst>
            </p:cNvPr>
            <p:cNvSpPr/>
            <p:nvPr/>
          </p:nvSpPr>
          <p:spPr>
            <a:xfrm rot="5400000">
              <a:off x="4616643" y="3296487"/>
              <a:ext cx="349679" cy="909103"/>
            </a:xfrm>
            <a:prstGeom prst="downArrow">
              <a:avLst>
                <a:gd name="adj1" fmla="val 50000"/>
                <a:gd name="adj2" fmla="val 110645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E41C2DE-2B0D-5CC2-39A8-0E8C9EFFB5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7733" y="2548651"/>
            <a:ext cx="1385905" cy="1385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850ED80-88DF-E2F7-0C7D-1B8501B60F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63110" y="319732"/>
            <a:ext cx="1252901" cy="125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Рисунок 32" descr="Усмехающееся лицо со сплошной заливкой со сплошной заливкой">
            <a:extLst>
              <a:ext uri="{FF2B5EF4-FFF2-40B4-BE49-F238E27FC236}">
                <a16:creationId xmlns:a16="http://schemas.microsoft.com/office/drawing/2014/main" id="{E0E2B2B5-FABA-BB14-787C-218690EBCC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375759" y="1031982"/>
            <a:ext cx="1243961" cy="1243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7BBB4C0-5CE6-167A-B40F-5171E8700FC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373756" y="2640587"/>
            <a:ext cx="1176257" cy="1176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AF20D6-B9EA-D4D1-CDEB-DFEB21C69AB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611090" y="4233733"/>
            <a:ext cx="1311323" cy="1311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3E60E2F-9493-CD4C-E8F2-108FEFD3F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720402" y="4287758"/>
            <a:ext cx="1169351" cy="1185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2729AD9-FC08-471F-FE2D-9910EF31112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998477" y="5153983"/>
            <a:ext cx="909206" cy="909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Овал 37">
            <a:extLst>
              <a:ext uri="{FF2B5EF4-FFF2-40B4-BE49-F238E27FC236}">
                <a16:creationId xmlns:a16="http://schemas.microsoft.com/office/drawing/2014/main" id="{A0EE8CAF-D284-B45C-7373-DFDF350D1BBB}"/>
              </a:ext>
            </a:extLst>
          </p:cNvPr>
          <p:cNvSpPr/>
          <p:nvPr/>
        </p:nvSpPr>
        <p:spPr>
          <a:xfrm>
            <a:off x="4012236" y="2939943"/>
            <a:ext cx="703178" cy="70317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FC6FF45-D36B-5406-386C-D1B984C95DF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2212920" y="1132384"/>
            <a:ext cx="837425" cy="83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Рисунок 43" descr="Лицо с языком со сплошной заливкой со сплошной заливкой">
            <a:extLst>
              <a:ext uri="{FF2B5EF4-FFF2-40B4-BE49-F238E27FC236}">
                <a16:creationId xmlns:a16="http://schemas.microsoft.com/office/drawing/2014/main" id="{5E660BAC-F6F3-9E3D-9614-AD7440FD84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490044" y="4335344"/>
            <a:ext cx="1214243" cy="121424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3A585DA-33DB-92F7-83B3-3A4A41BCB78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5407424" y="908448"/>
            <a:ext cx="1292624" cy="1292624"/>
          </a:xfrm>
          <a:prstGeom prst="rect">
            <a:avLst/>
          </a:prstGeom>
        </p:spPr>
      </p:pic>
      <p:pic>
        <p:nvPicPr>
          <p:cNvPr id="46" name="Рисунок 45" descr="Подмигивающее лицо со сплошной заливкой со сплошной заливкой">
            <a:extLst>
              <a:ext uri="{FF2B5EF4-FFF2-40B4-BE49-F238E27FC236}">
                <a16:creationId xmlns:a16="http://schemas.microsoft.com/office/drawing/2014/main" id="{6434804F-BDFA-2ABD-5E5B-E75427D70C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5630034" y="4223468"/>
            <a:ext cx="1331851" cy="1331851"/>
          </a:xfrm>
          <a:prstGeom prst="rect">
            <a:avLst/>
          </a:prstGeom>
        </p:spPr>
      </p:pic>
      <p:pic>
        <p:nvPicPr>
          <p:cNvPr id="48" name="Рисунок 47" descr="Подмигивающее лицо со сплошной заливкой со сплошной заливкой">
            <a:extLst>
              <a:ext uri="{FF2B5EF4-FFF2-40B4-BE49-F238E27FC236}">
                <a16:creationId xmlns:a16="http://schemas.microsoft.com/office/drawing/2014/main" id="{82A5093C-D38A-E049-C903-62B7CC913E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t="7411" b="7411"/>
          <a:stretch/>
        </p:blipFill>
        <p:spPr>
          <a:xfrm>
            <a:off x="3857584" y="5159323"/>
            <a:ext cx="1272707" cy="1084065"/>
          </a:xfrm>
          <a:prstGeom prst="rect">
            <a:avLst/>
          </a:prstGeom>
        </p:spPr>
      </p:pic>
      <p:pic>
        <p:nvPicPr>
          <p:cNvPr id="50" name="Рисунок 49" descr="Лицо в солнечных очках (со сплошной заливкой)  со сплошной заливкой">
            <a:extLst>
              <a:ext uri="{FF2B5EF4-FFF2-40B4-BE49-F238E27FC236}">
                <a16:creationId xmlns:a16="http://schemas.microsoft.com/office/drawing/2014/main" id="{8A1736CF-6D7A-8C7E-2CF4-C1A62899E68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115781" y="2544451"/>
            <a:ext cx="1358061" cy="1358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Рисунок 51" descr="Лицо с усами со сплошной заливкой со сплошной заливкой">
            <a:extLst>
              <a:ext uri="{FF2B5EF4-FFF2-40B4-BE49-F238E27FC236}">
                <a16:creationId xmlns:a16="http://schemas.microsoft.com/office/drawing/2014/main" id="{6CEF2A44-9615-6D1F-C2BF-528C285310D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851861" y="829791"/>
            <a:ext cx="1243961" cy="1243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Рисунок 52" descr="Ангельское лицо со сплошной заливкой со сплошной заливкой">
            <a:extLst>
              <a:ext uri="{FF2B5EF4-FFF2-40B4-BE49-F238E27FC236}">
                <a16:creationId xmlns:a16="http://schemas.microsoft.com/office/drawing/2014/main" id="{F743C053-0A9C-50B0-D130-EA1D5D93484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6335994" y="2602517"/>
            <a:ext cx="1292624" cy="1292624"/>
          </a:xfrm>
          <a:prstGeom prst="rect">
            <a:avLst/>
          </a:prstGeom>
        </p:spPr>
      </p:pic>
      <p:pic>
        <p:nvPicPr>
          <p:cNvPr id="54" name="Рисунок 53" descr="Влюбленное лицо со сплошной заливкой со сплошной заливкой">
            <a:extLst>
              <a:ext uri="{FF2B5EF4-FFF2-40B4-BE49-F238E27FC236}">
                <a16:creationId xmlns:a16="http://schemas.microsoft.com/office/drawing/2014/main" id="{BEE33DF9-872F-8563-063C-3A00A210B0D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3776475" y="342290"/>
            <a:ext cx="1243961" cy="1243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B9377587-FDDF-8B89-4064-9E85EAFCC22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759" y="0"/>
            <a:ext cx="2352525" cy="6844212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9155F6A-4675-6FE7-738B-AFEA5A1A2BB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113869" y="3972496"/>
            <a:ext cx="2571764" cy="2571764"/>
          </a:xfrm>
          <a:prstGeom prst="rect">
            <a:avLst/>
          </a:prstGeom>
        </p:spPr>
      </p:pic>
      <p:pic>
        <p:nvPicPr>
          <p:cNvPr id="5" name="Рисунок 4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B9DFE95-E688-4F21-3702-66D62C6CF06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020" y="-19415"/>
            <a:ext cx="1247430" cy="1262958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EFCBBB-A2DE-98B4-04AA-CE81D038025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580027" y="949873"/>
            <a:ext cx="4095924" cy="414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1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8FB0B4A-16DD-4A51-AD5F-06AE68DDEFC6}"/>
</file>

<file path=customXml/itemProps2.xml><?xml version="1.0" encoding="utf-8"?>
<ds:datastoreItem xmlns:ds="http://schemas.openxmlformats.org/officeDocument/2006/customXml" ds:itemID="{95BDCD24-33DC-4B8A-B55E-A1158CA82D18}"/>
</file>

<file path=customXml/itemProps3.xml><?xml version="1.0" encoding="utf-8"?>
<ds:datastoreItem xmlns:ds="http://schemas.openxmlformats.org/officeDocument/2006/customXml" ds:itemID="{3B3E0897-50BB-40BC-9808-21F98F5C60E8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2</cp:revision>
  <dcterms:created xsi:type="dcterms:W3CDTF">2025-11-04T17:26:16Z</dcterms:created>
  <dcterms:modified xsi:type="dcterms:W3CDTF">2025-11-04T17:42:57Z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