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05C2F5-5558-2D6C-3D51-F0F2EB23EE7D}" v="8" dt="2025-11-05T09:39:40.4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1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2605C2F5-5558-2D6C-3D51-F0F2EB23EE7D}"/>
    <pc:docChg chg="modSld">
      <pc:chgData name="somovaasya3" userId="S::somovaasya3_gmail.com#ext#@slideedu.onmicrosoft.com::05b36399-d501-4a7b-87fd-615099445ab5" providerId="AD" clId="Web-{2605C2F5-5558-2D6C-3D51-F0F2EB23EE7D}" dt="2025-11-05T09:39:40.468" v="7" actId="1076"/>
      <pc:docMkLst>
        <pc:docMk/>
      </pc:docMkLst>
      <pc:sldChg chg="modSp">
        <pc:chgData name="somovaasya3" userId="S::somovaasya3_gmail.com#ext#@slideedu.onmicrosoft.com::05b36399-d501-4a7b-87fd-615099445ab5" providerId="AD" clId="Web-{2605C2F5-5558-2D6C-3D51-F0F2EB23EE7D}" dt="2025-11-05T09:39:40.468" v="7" actId="1076"/>
        <pc:sldMkLst>
          <pc:docMk/>
          <pc:sldMk cId="1463298531" sldId="256"/>
        </pc:sldMkLst>
        <pc:picChg chg="mod modCrop">
          <ac:chgData name="somovaasya3" userId="S::somovaasya3_gmail.com#ext#@slideedu.onmicrosoft.com::05b36399-d501-4a7b-87fd-615099445ab5" providerId="AD" clId="Web-{2605C2F5-5558-2D6C-3D51-F0F2EB23EE7D}" dt="2025-11-05T09:39:35.452" v="4" actId="1076"/>
          <ac:picMkLst>
            <pc:docMk/>
            <pc:sldMk cId="1463298531" sldId="256"/>
            <ac:picMk id="5" creationId="{E947A7F7-160B-D38F-9E8C-64D2C6B8865A}"/>
          </ac:picMkLst>
        </pc:picChg>
        <pc:picChg chg="mod">
          <ac:chgData name="somovaasya3" userId="S::somovaasya3_gmail.com#ext#@slideedu.onmicrosoft.com::05b36399-d501-4a7b-87fd-615099445ab5" providerId="AD" clId="Web-{2605C2F5-5558-2D6C-3D51-F0F2EB23EE7D}" dt="2025-11-05T09:38:55.936" v="1" actId="1076"/>
          <ac:picMkLst>
            <pc:docMk/>
            <pc:sldMk cId="1463298531" sldId="256"/>
            <ac:picMk id="27" creationId="{36526FF8-6F88-3CF3-CF90-38F87B023DB8}"/>
          </ac:picMkLst>
        </pc:picChg>
        <pc:picChg chg="mod">
          <ac:chgData name="somovaasya3" userId="S::somovaasya3_gmail.com#ext#@slideedu.onmicrosoft.com::05b36399-d501-4a7b-87fd-615099445ab5" providerId="AD" clId="Web-{2605C2F5-5558-2D6C-3D51-F0F2EB23EE7D}" dt="2025-11-05T09:39:40.468" v="7" actId="1076"/>
          <ac:picMkLst>
            <pc:docMk/>
            <pc:sldMk cId="1463298531" sldId="256"/>
            <ac:picMk id="31" creationId="{B2FE2728-7CAA-EFD3-5EA7-8BD49313A2E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EAE2D7-24D9-1B3D-8FD1-D3474550BD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3F4F89C-604F-B441-DAED-74FF50157D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AAA878-5B9C-B948-3689-9A09F9CEC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6E4C-9ED0-4848-A9A9-7A39B57F0E2B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AAFBE1-2260-CE07-956E-BAF4C592C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D9EEBE-B120-7A1C-9400-4F24C713D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8422-C30B-4B04-A46C-1865D216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643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FAE3EE-4B43-3679-D593-F09D6E801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9841B24-134E-8048-75BA-8EA59EC114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BD240F-25A8-FC59-7E47-3F70AA73F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6E4C-9ED0-4848-A9A9-7A39B57F0E2B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4CC6ED-B149-4959-464E-C966221D8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461CC7-FF15-42D6-B53F-0DC0FF133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8422-C30B-4B04-A46C-1865D216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247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254178D-8EEC-B3B7-4C53-EAB6A92571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2F2CE3-E221-4C5C-6FB1-2CE612EEA5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C169D0-BB1D-37D0-511A-59092322B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6E4C-9ED0-4848-A9A9-7A39B57F0E2B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77DB23-EBE1-D304-B69D-9D5C403F0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5CDE6B-F5F6-E733-6892-07754364B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8422-C30B-4B04-A46C-1865D216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643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064512-9CF1-3CBD-1AF7-CE55FBE14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8270E9-B485-9F05-8EAF-313A555D8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3061FF-C169-077C-BC88-DC8053DB6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6E4C-9ED0-4848-A9A9-7A39B57F0E2B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5EA54D-C7B5-97F8-D26B-DD71B20E0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912F7B-4486-1069-EDAA-2BFB4F64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8422-C30B-4B04-A46C-1865D216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38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2CD720-8667-68BE-C3BC-EE81F9123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0A0BA4-0AB7-EA54-7956-4DA021C98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056F14-C34F-D3F5-14F6-E831DE633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6E4C-9ED0-4848-A9A9-7A39B57F0E2B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9985AE-7341-DFE5-FD88-1D763ED8F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875D7F-FF7A-8190-5D9E-55F23FE3B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8422-C30B-4B04-A46C-1865D216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502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3FBA50-92C5-CE6C-1423-491AC4EB5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7D0941-9B5E-FEA8-8B85-34EE9F212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F15DA8-7280-244D-F08B-46D6B2E40E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321516-7FBB-198F-6289-19A2AEA5F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6E4C-9ED0-4848-A9A9-7A39B57F0E2B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3C10B2-C31E-9A2F-47B3-0F6556106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74B11A-4ABF-8980-829F-BCCD1FE5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8422-C30B-4B04-A46C-1865D216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785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B6D5D2-DC62-FDE9-55F3-47E88A680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0FBA4B-6D40-7808-02BA-147D22C20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92DEAC-283A-BACC-B1DF-3352256BA9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3B8B559-AA69-EF71-F2D3-2B92140206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E9E597A-ABAE-FF7A-0EF2-58D66AF7E7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CDAD0B3-EBCC-4D55-13DF-F6A05EA8E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6E4C-9ED0-4848-A9A9-7A39B57F0E2B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8F6E0AE-4BBD-10CF-31AC-ECA556807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45E67AA-80A8-493E-2DCF-56652F0C4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8422-C30B-4B04-A46C-1865D216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503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A6E14-EA55-8A9F-C3E9-A1B7EA0E7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5465592-6F0D-0AB4-BB28-F94D07E30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6E4C-9ED0-4848-A9A9-7A39B57F0E2B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9EA2B51-1F00-B213-F1CC-15DBF0F60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C84AE80-76E2-601E-3A85-E73B01AF3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8422-C30B-4B04-A46C-1865D216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0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6018237-1FC5-9319-DE35-28A534834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6E4C-9ED0-4848-A9A9-7A39B57F0E2B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91A7ACA-9EFA-0D9D-0D2E-578B1DF0E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13E7765-753E-C3EF-0C6F-FB1FF3B13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8422-C30B-4B04-A46C-1865D216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541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59A270-90A6-C040-D39C-33DAB9637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5AB3DD-425A-638F-6925-BF3794955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C72EDC6-0B17-4830-2258-AAC7E98870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594883-C8E6-9B77-942F-11C48706A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6E4C-9ED0-4848-A9A9-7A39B57F0E2B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7C3ABC-EC2A-C3CC-FFFD-B17B5F5F0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FBF67A-130B-AF28-7E1F-13EAF7AE6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8422-C30B-4B04-A46C-1865D216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671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E9661D-A53C-4FA5-54C0-1B1B1F2E2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B8885C9-C7D9-FB29-FF00-A74EEF0E29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58BFDC-EFA4-F022-097F-0D20D7680B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ACEB03-65EA-58B3-93B5-0F2109318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6E4C-9ED0-4848-A9A9-7A39B57F0E2B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3F1A72D-05B0-6DDC-5A07-41C5DEAAF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6522A8-D058-E6CA-AC4C-12B1B0F57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8422-C30B-4B04-A46C-1865D216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749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84F9C5-0FAB-B2FB-AE7D-C9D3E96BE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4EEA83B-7126-7F1B-7897-7082A3E81C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4BB192-8787-4249-1948-C1A5C06D01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56E4C-9ED0-4848-A9A9-7A39B57F0E2B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7C5AF2-CC04-6D97-245A-AA34A1DA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A136FA-6825-61ED-19AE-DE6F0A24A9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68422-C30B-4B04-A46C-1865D216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347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47A7F7-160B-D38F-9E8C-64D2C6B886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1" t="-72"/>
          <a:stretch>
            <a:fillRect/>
          </a:stretch>
        </p:blipFill>
        <p:spPr>
          <a:xfrm>
            <a:off x="-1440143" y="-143675"/>
            <a:ext cx="14705809" cy="940018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FB2FFAE-5462-AF07-3B67-35059FCCC1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346" y="3246121"/>
            <a:ext cx="3429000" cy="3429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86F94CC-87E7-BB44-F315-23872D5DA3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050" y="-302597"/>
            <a:ext cx="3853517" cy="385351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307F235-B7EC-D71F-4932-DC6DA34767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1278" y="-311009"/>
            <a:ext cx="3853006" cy="385300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2AEFE25-0EA7-CC1E-54C1-609F43BB83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0095" y="-281459"/>
            <a:ext cx="3853006" cy="385300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932E606-DDA5-A66C-DE71-D0DC512F77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44" t="49271" r="13558" b="15936"/>
          <a:stretch>
            <a:fillRect/>
          </a:stretch>
        </p:blipFill>
        <p:spPr>
          <a:xfrm>
            <a:off x="605115" y="556915"/>
            <a:ext cx="2028971" cy="220627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3C5CBBB-BFA0-CAED-96D5-4564CB3436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60" t="37815" r="23226" b="35901"/>
          <a:stretch>
            <a:fillRect/>
          </a:stretch>
        </p:blipFill>
        <p:spPr>
          <a:xfrm>
            <a:off x="3719388" y="550355"/>
            <a:ext cx="1962834" cy="218937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32033C0-F0A3-4B30-F5D8-B765F380B7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4" t="3194" r="38476" b="54018"/>
          <a:stretch>
            <a:fillRect/>
          </a:stretch>
        </p:blipFill>
        <p:spPr>
          <a:xfrm>
            <a:off x="6801187" y="1063907"/>
            <a:ext cx="1991844" cy="171966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8414884-860E-A947-CFBA-5E10469671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9" t="11589" r="59462" b="54123"/>
          <a:stretch>
            <a:fillRect/>
          </a:stretch>
        </p:blipFill>
        <p:spPr>
          <a:xfrm>
            <a:off x="583470" y="550356"/>
            <a:ext cx="2035565" cy="222508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335E506F-1EF7-67B2-D4C9-108A49F024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t="20922" r="56170" b="43423"/>
          <a:stretch>
            <a:fillRect/>
          </a:stretch>
        </p:blipFill>
        <p:spPr>
          <a:xfrm>
            <a:off x="3719388" y="550356"/>
            <a:ext cx="1994599" cy="221110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C6A9EE3-E423-2EFD-85B3-0F36C66FD4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30" t="8021" r="31267" b="59477"/>
          <a:stretch>
            <a:fillRect/>
          </a:stretch>
        </p:blipFill>
        <p:spPr>
          <a:xfrm>
            <a:off x="6786546" y="580140"/>
            <a:ext cx="1991845" cy="222901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ECB8A0-39B5-9C84-637E-B3C6FDA4997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0" t="17272" r="59353" b="50359"/>
          <a:stretch>
            <a:fillRect/>
          </a:stretch>
        </p:blipFill>
        <p:spPr>
          <a:xfrm>
            <a:off x="602351" y="550355"/>
            <a:ext cx="2016684" cy="221985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F75DBA0-5642-F82E-3D87-EDC4210C5EF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2" t="10974" r="45585" b="56732"/>
          <a:stretch>
            <a:fillRect/>
          </a:stretch>
        </p:blipFill>
        <p:spPr>
          <a:xfrm>
            <a:off x="3717733" y="556914"/>
            <a:ext cx="1994599" cy="221470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491EF20-6945-CC1C-6EAE-F092585DE8F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52" t="3076" r="462" b="64422"/>
          <a:stretch>
            <a:fillRect/>
          </a:stretch>
        </p:blipFill>
        <p:spPr>
          <a:xfrm>
            <a:off x="6791027" y="580140"/>
            <a:ext cx="2063292" cy="222901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E3769B6-9B04-707A-24F9-0D5D0869793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568" y="3474822"/>
            <a:ext cx="1421673" cy="1421673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6526FF8-6F88-3CF3-CF90-38F87B023DB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686" y="5532334"/>
            <a:ext cx="1356011" cy="1354898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98B9015-ED9A-1F51-7D41-F0957DE17B2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346" y="3399012"/>
            <a:ext cx="1421673" cy="1421673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CE42F07-2D88-4D24-11D6-1A7A5F1721A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681" y="3428562"/>
            <a:ext cx="1373514" cy="1421673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47BF832-D4F8-C0B0-D0E1-7B4954B5883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010" y="5184848"/>
            <a:ext cx="1661542" cy="1424642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B0B37D52-B972-717C-B68B-5AF1CB8DAE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629" y="3308817"/>
            <a:ext cx="1650071" cy="1650071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49B99CAD-E25F-CE48-6436-B5CF8228A7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019" y="5060129"/>
            <a:ext cx="1661542" cy="1661542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26A2B25-00B3-07A0-C9C1-BB8E67C1DC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044" y="5175958"/>
            <a:ext cx="1373514" cy="1373514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16B1F5C-815A-A652-E5E4-75301E7E05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898" y="3537959"/>
            <a:ext cx="1276376" cy="1295400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BB265C4-227A-E419-07EB-6FA78B3109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568" y="4967300"/>
            <a:ext cx="1916442" cy="1916442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2FE2728-7CAA-EFD3-5EA7-8BD49313A2E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021" y="1815194"/>
            <a:ext cx="3653551" cy="371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29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0627A7-767A-4DC7-972A-398CE0E86FF7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7B44AE87-C452-429D-BDC0-AE17FEA4BAC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137C31-0C0F-4FDA-88BC-59299C2426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14</cp:revision>
  <dcterms:created xsi:type="dcterms:W3CDTF">2025-11-04T09:05:21Z</dcterms:created>
  <dcterms:modified xsi:type="dcterms:W3CDTF">2025-11-05T09:39:44Z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