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78" y="-311009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95" y="-281459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605115" y="556915"/>
            <a:ext cx="2028971" cy="22062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9388" y="550355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801187" y="1063907"/>
            <a:ext cx="1991844" cy="17196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589" r="59462" b="54123"/>
          <a:stretch>
            <a:fillRect/>
          </a:stretch>
        </p:blipFill>
        <p:spPr>
          <a:xfrm>
            <a:off x="583470" y="550356"/>
            <a:ext cx="2035565" cy="22250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0922" r="56170" b="43423"/>
          <a:stretch>
            <a:fillRect/>
          </a:stretch>
        </p:blipFill>
        <p:spPr>
          <a:xfrm>
            <a:off x="3719388" y="550356"/>
            <a:ext cx="1994599" cy="22111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86546" y="580140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17272" r="59353" b="50359"/>
          <a:stretch>
            <a:fillRect/>
          </a:stretch>
        </p:blipFill>
        <p:spPr>
          <a:xfrm>
            <a:off x="602351" y="550355"/>
            <a:ext cx="2016684" cy="2219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0974" r="45585" b="56732"/>
          <a:stretch>
            <a:fillRect/>
          </a:stretch>
        </p:blipFill>
        <p:spPr>
          <a:xfrm>
            <a:off x="3717733" y="556914"/>
            <a:ext cx="1994599" cy="22147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91027" y="580140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8" y="347482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46" y="339901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1" y="3428562"/>
            <a:ext cx="1373514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0" y="5184848"/>
            <a:ext cx="1661542" cy="14246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29" y="3308817"/>
            <a:ext cx="1650071" cy="16500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9" y="5060129"/>
            <a:ext cx="1661542" cy="1661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4" y="5175958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98" y="3537959"/>
            <a:ext cx="1276376" cy="129540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8" y="4967300"/>
            <a:ext cx="1916442" cy="19164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07" y="1064237"/>
            <a:ext cx="2063292" cy="21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23D90A-52EA-4B6A-B8A2-852B416CA61E}"/>
</file>

<file path=customXml/itemProps2.xml><?xml version="1.0" encoding="utf-8"?>
<ds:datastoreItem xmlns:ds="http://schemas.openxmlformats.org/officeDocument/2006/customXml" ds:itemID="{BE245746-69CA-404A-ADE9-A773FB625E65}"/>
</file>

<file path=customXml/itemProps3.xml><?xml version="1.0" encoding="utf-8"?>
<ds:datastoreItem xmlns:ds="http://schemas.openxmlformats.org/officeDocument/2006/customXml" ds:itemID="{E0180ACC-C1C9-44F6-9BCA-F2183F171935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2025-11-04T09:05:21Z</dcterms:created>
  <dcterms:modified xsi:type="dcterms:W3CDTF">2025-11-04T17:15:49Z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