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54" y="-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78" y="-311009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95" y="-281459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605115" y="556915"/>
            <a:ext cx="2028971" cy="22062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9388" y="550355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801187" y="1063907"/>
            <a:ext cx="1991844" cy="1719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0C0A39-EA30-FC67-2A25-A0A501E2FD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" y="3423760"/>
            <a:ext cx="1295399" cy="129539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89" r="59462" b="54123"/>
          <a:stretch>
            <a:fillRect/>
          </a:stretch>
        </p:blipFill>
        <p:spPr>
          <a:xfrm>
            <a:off x="583470" y="550356"/>
            <a:ext cx="2035565" cy="22250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922" r="56170" b="43423"/>
          <a:stretch>
            <a:fillRect/>
          </a:stretch>
        </p:blipFill>
        <p:spPr>
          <a:xfrm>
            <a:off x="3719388" y="550356"/>
            <a:ext cx="1994599" cy="2211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86546" y="580140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7272" r="59353" b="50359"/>
          <a:stretch>
            <a:fillRect/>
          </a:stretch>
        </p:blipFill>
        <p:spPr>
          <a:xfrm>
            <a:off x="602351" y="550355"/>
            <a:ext cx="2016684" cy="2219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974" r="45585" b="56732"/>
          <a:stretch>
            <a:fillRect/>
          </a:stretch>
        </p:blipFill>
        <p:spPr>
          <a:xfrm>
            <a:off x="3717733" y="556914"/>
            <a:ext cx="1994599" cy="2214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91027" y="580140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8" y="347482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339901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1" y="3428562"/>
            <a:ext cx="1373514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0" y="5184848"/>
            <a:ext cx="1661542" cy="14246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3308817"/>
            <a:ext cx="1650071" cy="16500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9" y="5060129"/>
            <a:ext cx="1661542" cy="1661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4" y="5175958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98" y="3537959"/>
            <a:ext cx="1276376" cy="12954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8" y="4967300"/>
            <a:ext cx="1916442" cy="19164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07" y="1064237"/>
            <a:ext cx="2063292" cy="21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0130B8-99BF-4525-968A-8BC03A927C53}"/>
</file>

<file path=customXml/itemProps2.xml><?xml version="1.0" encoding="utf-8"?>
<ds:datastoreItem xmlns:ds="http://schemas.openxmlformats.org/officeDocument/2006/customXml" ds:itemID="{5349503B-B8F1-44F0-A35C-92A60DB366B2}"/>
</file>

<file path=customXml/itemProps3.xml><?xml version="1.0" encoding="utf-8"?>
<ds:datastoreItem xmlns:ds="http://schemas.openxmlformats.org/officeDocument/2006/customXml" ds:itemID="{48450F7D-8D0E-4409-A442-06728961499F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2025-11-04T09:05:21Z</dcterms:created>
  <dcterms:modified xsi:type="dcterms:W3CDTF">2025-11-04T17:10:47Z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