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190E3-5050-6876-8E4A-050E6C08E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E2E2DC-777E-AEB3-3E51-D01440136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032694-5DD2-6C3E-6B1A-DB9EA696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C1AC1-ECD9-952E-2815-886482DE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7AE4A8-E48D-2A34-2D89-722C4D9F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06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37EC0-E8F2-D458-6C3A-0D20B3B2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C42879-6946-9033-DE9B-7A1B2F098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1834DA-E180-5200-04AA-F0E51D6C5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364FA7-18D4-66EA-8A6F-B943F3CA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933A0-CE09-B9CA-578D-AB939E19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113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2F2161-6CF3-9A17-3F0E-1B9B32989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0C0257-4BB3-7289-6B5E-963E6645C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2D1B56-F6CD-B747-B7DA-B1601C08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78F8F-6F9B-3390-8F30-5950E259B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41E28D-3595-476A-DA3B-A37A2DF9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1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D4777-1A6A-113F-FAD3-6D194967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5E1923-A2FB-68EB-560C-C4C8D479C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E4688-FD28-7A26-7B0B-62E26120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FE7895-0941-0BD8-E666-2F31C955F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ED7A4-8FEB-59EC-1704-C76A7D17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65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21F11-EC8D-4A07-AD10-1653CA6B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A14C8-0EA6-3E17-188D-A0AF121BF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CEE28-746B-0948-0D72-5A6D6054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EE6096-F618-382B-EC84-4E580E4A9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333729-902D-5B34-E13F-FCE16A9F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91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D5D47-661D-02B0-0333-8DA862CE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98121D-BA2D-282C-ECF3-E93E10A6F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2ACFF9-3BA5-9E2C-6A18-AA7A6EA47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F3BDB0-68EC-2AA2-9D05-E81772531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D680B6-DEA2-0395-1276-5D8B684B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AEE6FB-FA13-DA30-CC6E-2E736331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07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6A803-9051-3419-5D11-43C5F743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816A8C-05C0-C0B4-D213-B0644B76A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FB2485-0EE0-88A3-EAFE-EA96D9048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4E32C9-ED52-9259-CA1F-E88F3BEF9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497A08-4888-E986-CAE7-030C233CE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3572DB-9F89-4D9D-D0C0-2E2DFFF0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0E536B-735C-966C-3585-0CDE47BA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E6EAC4-F9F6-110C-C8B3-AEB340D0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796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97080-A6B7-E7C2-1740-521ABD6C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4B4E3D-155F-A633-F640-A27F412AF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718876B-EB5A-0D6C-7A53-41267E538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3442C1-8509-93A8-2B66-3B60B368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31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09FB7D-CFA0-AE9D-AE03-9C1D8786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2A01BB-28B0-AFC2-1B7D-09004778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B45B29-E8DF-5671-3FBB-A277C0BFB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0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79D13-6E3C-967A-1F7C-A235D4D7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84ECB3-D329-C9D3-D00F-6337B45AA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CB755F-07F0-9E31-464A-98BA28D27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FF39F-D265-4D60-8C34-326070C2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DD3C-D6D9-3303-C790-50343AE7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ACA889-41EF-CF2E-C6D4-4E67585A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0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B1B70-6E63-851A-065F-077EE7EA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30B3AA-8ACC-99DA-F6D6-56FD52F0E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359F58-47BD-0421-69D4-627ED0747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D57D4C-0406-663B-1AC7-11287B257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D8A571-7292-3365-F6AF-3F833CFEB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8FAECB-EABB-7E8D-007A-0E8F35893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9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7D745-71DD-4382-1DEE-F54091E23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EA793F-A713-45DF-3B62-EB52A9913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7A5EF5-0ABE-1690-26CA-3F1EC3CF7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005E-80FA-4748-BC7A-CFD6C441F026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F21FA6-EC98-985C-AFFB-ECA47EE9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FE6449-BA68-2742-C081-3CEB96DE3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92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86B15F-77CC-78EF-24A1-F0C88DCD5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9733" cy="70055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72DA7B-48EA-B2A1-8FC4-65A9C8F29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9" y="3166529"/>
            <a:ext cx="3369733" cy="3369733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2613036-1CBD-BC83-DFAD-C40A5639E2AA}"/>
              </a:ext>
            </a:extLst>
          </p:cNvPr>
          <p:cNvSpPr/>
          <p:nvPr/>
        </p:nvSpPr>
        <p:spPr>
          <a:xfrm>
            <a:off x="626532" y="515855"/>
            <a:ext cx="7990423" cy="59392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90427F-3E90-641D-4DBD-87089040B412}"/>
              </a:ext>
            </a:extLst>
          </p:cNvPr>
          <p:cNvGrpSpPr/>
          <p:nvPr/>
        </p:nvGrpSpPr>
        <p:grpSpPr>
          <a:xfrm>
            <a:off x="491066" y="937165"/>
            <a:ext cx="4233333" cy="5150368"/>
            <a:chOff x="491066" y="937165"/>
            <a:chExt cx="4233333" cy="515036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09EDBD6-346A-8A90-04B2-6EA4F0042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66" y="1854200"/>
              <a:ext cx="4233333" cy="42333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715296-6F0B-639B-58A9-0D951A1767AC}"/>
                </a:ext>
              </a:extLst>
            </p:cNvPr>
            <p:cNvSpPr txBox="1"/>
            <p:nvPr/>
          </p:nvSpPr>
          <p:spPr>
            <a:xfrm>
              <a:off x="1566334" y="937165"/>
              <a:ext cx="225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Высокий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6D4782-4199-92A7-9783-DC1114CEE4F9}"/>
              </a:ext>
            </a:extLst>
          </p:cNvPr>
          <p:cNvGrpSpPr/>
          <p:nvPr/>
        </p:nvGrpSpPr>
        <p:grpSpPr>
          <a:xfrm>
            <a:off x="4834465" y="937165"/>
            <a:ext cx="3428999" cy="5412831"/>
            <a:chOff x="4834465" y="937165"/>
            <a:chExt cx="3428999" cy="541283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70D2FCF-4A2F-D782-A60B-62C07F99E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465" y="3293531"/>
              <a:ext cx="3056465" cy="30564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863DF1-36B3-7674-CC21-CD0187B92A7F}"/>
                </a:ext>
              </a:extLst>
            </p:cNvPr>
            <p:cNvSpPr txBox="1"/>
            <p:nvPr/>
          </p:nvSpPr>
          <p:spPr>
            <a:xfrm>
              <a:off x="5460997" y="937165"/>
              <a:ext cx="2802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Низкий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3B122E3-65D1-946D-8D10-C296BDEAC600}"/>
              </a:ext>
            </a:extLst>
          </p:cNvPr>
          <p:cNvGrpSpPr/>
          <p:nvPr/>
        </p:nvGrpSpPr>
        <p:grpSpPr>
          <a:xfrm>
            <a:off x="491066" y="937165"/>
            <a:ext cx="3396696" cy="5517897"/>
            <a:chOff x="1070627" y="937165"/>
            <a:chExt cx="3396696" cy="551789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1B095D0-5407-3724-2308-62A85D559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627" y="3166529"/>
              <a:ext cx="3243546" cy="32885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C66D5C-3533-B5E1-D0EE-763C1F66A793}"/>
                </a:ext>
              </a:extLst>
            </p:cNvPr>
            <p:cNvSpPr txBox="1"/>
            <p:nvPr/>
          </p:nvSpPr>
          <p:spPr>
            <a:xfrm>
              <a:off x="1548632" y="937165"/>
              <a:ext cx="2918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Короткий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6465F38-EE20-7CB4-3B73-7E813F3C3A7C}"/>
              </a:ext>
            </a:extLst>
          </p:cNvPr>
          <p:cNvGrpSpPr/>
          <p:nvPr/>
        </p:nvGrpSpPr>
        <p:grpSpPr>
          <a:xfrm>
            <a:off x="3428819" y="937164"/>
            <a:ext cx="5334181" cy="5150369"/>
            <a:chOff x="3428819" y="937164"/>
            <a:chExt cx="5334181" cy="515036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5378380-2CCC-4782-CCBF-9C2353F6F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819" y="3039914"/>
              <a:ext cx="5028571" cy="304761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14DEA8-26DA-75C6-004F-14B263D36BC0}"/>
                </a:ext>
              </a:extLst>
            </p:cNvPr>
            <p:cNvSpPr txBox="1"/>
            <p:nvPr/>
          </p:nvSpPr>
          <p:spPr>
            <a:xfrm>
              <a:off x="5105400" y="937164"/>
              <a:ext cx="365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Длинная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AB310D5-9A02-6B8D-56EF-6F26584398EB}"/>
              </a:ext>
            </a:extLst>
          </p:cNvPr>
          <p:cNvGrpSpPr/>
          <p:nvPr/>
        </p:nvGrpSpPr>
        <p:grpSpPr>
          <a:xfrm>
            <a:off x="418698" y="916999"/>
            <a:ext cx="4788300" cy="5170534"/>
            <a:chOff x="418698" y="916999"/>
            <a:chExt cx="4788300" cy="5170534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4A29154-2657-A6C5-61C0-41CFA9615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98" y="1709465"/>
              <a:ext cx="4378068" cy="437806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042890-A3F6-D567-2FF9-9A8D573595F1}"/>
                </a:ext>
              </a:extLst>
            </p:cNvPr>
            <p:cNvSpPr txBox="1"/>
            <p:nvPr/>
          </p:nvSpPr>
          <p:spPr>
            <a:xfrm>
              <a:off x="1549398" y="916999"/>
              <a:ext cx="365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Опасный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BEB6B93-070C-A6DB-A269-CB2A7984D86D}"/>
              </a:ext>
            </a:extLst>
          </p:cNvPr>
          <p:cNvGrpSpPr/>
          <p:nvPr/>
        </p:nvGrpSpPr>
        <p:grpSpPr>
          <a:xfrm>
            <a:off x="5008033" y="937164"/>
            <a:ext cx="3183468" cy="5412833"/>
            <a:chOff x="5008033" y="937164"/>
            <a:chExt cx="3183468" cy="5412833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40CB1FA-3B95-08C0-A296-D304625EB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033" y="3166529"/>
              <a:ext cx="3183468" cy="318346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B9BAAC-0306-05DF-B6F8-79F67A42B5DA}"/>
                </a:ext>
              </a:extLst>
            </p:cNvPr>
            <p:cNvSpPr txBox="1"/>
            <p:nvPr/>
          </p:nvSpPr>
          <p:spPr>
            <a:xfrm>
              <a:off x="5015345" y="937164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Безопасный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072F3CB-719B-8F96-4A79-D5A611C8A59E}"/>
              </a:ext>
            </a:extLst>
          </p:cNvPr>
          <p:cNvGrpSpPr/>
          <p:nvPr/>
        </p:nvGrpSpPr>
        <p:grpSpPr>
          <a:xfrm>
            <a:off x="389865" y="916999"/>
            <a:ext cx="4618168" cy="5432997"/>
            <a:chOff x="389865" y="916999"/>
            <a:chExt cx="4618168" cy="5432997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5091C13-D518-3B0A-DD2D-B5356E59A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65" y="1731828"/>
              <a:ext cx="4618168" cy="461816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2C6A920-B014-5F53-40FA-F7FE27043F1F}"/>
                </a:ext>
              </a:extLst>
            </p:cNvPr>
            <p:cNvSpPr txBox="1"/>
            <p:nvPr/>
          </p:nvSpPr>
          <p:spPr>
            <a:xfrm>
              <a:off x="1909659" y="916999"/>
              <a:ext cx="2918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Злой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DB062DA-EB60-9998-F9E2-4E5DAC82E61D}"/>
              </a:ext>
            </a:extLst>
          </p:cNvPr>
          <p:cNvGrpSpPr/>
          <p:nvPr/>
        </p:nvGrpSpPr>
        <p:grpSpPr>
          <a:xfrm>
            <a:off x="4926790" y="939106"/>
            <a:ext cx="3657600" cy="5218988"/>
            <a:chOff x="4926790" y="939106"/>
            <a:chExt cx="3657600" cy="5218988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0FBA471-0AAC-E192-59D2-04951AB1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90" y="2500494"/>
              <a:ext cx="3657600" cy="36576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AA025CF-E85A-6961-9292-CCF5B0FB6A29}"/>
                </a:ext>
              </a:extLst>
            </p:cNvPr>
            <p:cNvSpPr txBox="1"/>
            <p:nvPr/>
          </p:nvSpPr>
          <p:spPr>
            <a:xfrm>
              <a:off x="5536390" y="939106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Добрый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8FDCAC6D-E9B5-4CC3-889B-23618021AD6F}"/>
              </a:ext>
            </a:extLst>
          </p:cNvPr>
          <p:cNvGrpSpPr/>
          <p:nvPr/>
        </p:nvGrpSpPr>
        <p:grpSpPr>
          <a:xfrm>
            <a:off x="381000" y="916999"/>
            <a:ext cx="4536920" cy="5601495"/>
            <a:chOff x="381000" y="916999"/>
            <a:chExt cx="4536920" cy="560149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0F3AC29-B0E5-AF5D-D150-70F6A6C8B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981574"/>
              <a:ext cx="4536920" cy="453692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D03EC8-1791-01A1-3306-DEE65A4447C7}"/>
                </a:ext>
              </a:extLst>
            </p:cNvPr>
            <p:cNvSpPr txBox="1"/>
            <p:nvPr/>
          </p:nvSpPr>
          <p:spPr>
            <a:xfrm>
              <a:off x="1370935" y="916999"/>
              <a:ext cx="3113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Светлый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5C87D677-EED0-14B6-77ED-3C1D35E398C2}"/>
              </a:ext>
            </a:extLst>
          </p:cNvPr>
          <p:cNvGrpSpPr/>
          <p:nvPr/>
        </p:nvGrpSpPr>
        <p:grpSpPr>
          <a:xfrm>
            <a:off x="4178728" y="937164"/>
            <a:ext cx="4655866" cy="5535374"/>
            <a:chOff x="4211412" y="943303"/>
            <a:chExt cx="4655866" cy="5535374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98C429D-3F73-9030-2B65-BFD3C42A3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412" y="1822811"/>
              <a:ext cx="4655866" cy="465586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9C11D29-9B3F-B04D-9898-9B344B935BC8}"/>
                </a:ext>
              </a:extLst>
            </p:cNvPr>
            <p:cNvSpPr txBox="1"/>
            <p:nvPr/>
          </p:nvSpPr>
          <p:spPr>
            <a:xfrm>
              <a:off x="5562595" y="943303"/>
              <a:ext cx="2802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Тёмный</a:t>
              </a: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578A4C7-4F76-D829-4288-97A7F78AC038}"/>
              </a:ext>
            </a:extLst>
          </p:cNvPr>
          <p:cNvGrpSpPr/>
          <p:nvPr/>
        </p:nvGrpSpPr>
        <p:grpSpPr>
          <a:xfrm>
            <a:off x="144617" y="929627"/>
            <a:ext cx="5628110" cy="6095554"/>
            <a:chOff x="144617" y="929627"/>
            <a:chExt cx="5628110" cy="6095554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086D3689-BB93-0814-1B30-36A5B4D9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17" y="1397071"/>
              <a:ext cx="5628110" cy="562811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8586507-3015-64BD-2A74-5E58BFD58E5C}"/>
                </a:ext>
              </a:extLst>
            </p:cNvPr>
            <p:cNvSpPr txBox="1"/>
            <p:nvPr/>
          </p:nvSpPr>
          <p:spPr>
            <a:xfrm>
              <a:off x="1793404" y="929627"/>
              <a:ext cx="3113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Толстый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193678AA-4E07-5CA6-5D62-C28E48E2BA13}"/>
              </a:ext>
            </a:extLst>
          </p:cNvPr>
          <p:cNvGrpSpPr/>
          <p:nvPr/>
        </p:nvGrpSpPr>
        <p:grpSpPr>
          <a:xfrm>
            <a:off x="4662800" y="936006"/>
            <a:ext cx="4345348" cy="5541153"/>
            <a:chOff x="4635939" y="781030"/>
            <a:chExt cx="4345348" cy="5541153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32573E3-AA11-9C11-7A19-9C9E80427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939" y="2249332"/>
              <a:ext cx="4072851" cy="407285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A02AB52-C482-579E-C158-9A794B47968A}"/>
                </a:ext>
              </a:extLst>
            </p:cNvPr>
            <p:cNvSpPr txBox="1"/>
            <p:nvPr/>
          </p:nvSpPr>
          <p:spPr>
            <a:xfrm>
              <a:off x="6007177" y="781030"/>
              <a:ext cx="29741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Худой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BDEBF04-C436-861B-8DBC-C44EFAE20860}"/>
              </a:ext>
            </a:extLst>
          </p:cNvPr>
          <p:cNvGrpSpPr/>
          <p:nvPr/>
        </p:nvGrpSpPr>
        <p:grpSpPr>
          <a:xfrm>
            <a:off x="465437" y="916998"/>
            <a:ext cx="4571429" cy="5425147"/>
            <a:chOff x="465437" y="916998"/>
            <a:chExt cx="4571429" cy="542514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6560A313-4585-D755-9B13-77AB6F673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37" y="1770716"/>
              <a:ext cx="4571429" cy="457142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F5023BE-9051-929C-9E60-9407626E1233}"/>
                </a:ext>
              </a:extLst>
            </p:cNvPr>
            <p:cNvSpPr txBox="1"/>
            <p:nvPr/>
          </p:nvSpPr>
          <p:spPr>
            <a:xfrm>
              <a:off x="1774848" y="916998"/>
              <a:ext cx="29175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Быстрая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37552040-9029-24E3-55F4-4BABCCA47792}"/>
              </a:ext>
            </a:extLst>
          </p:cNvPr>
          <p:cNvGrpSpPr/>
          <p:nvPr/>
        </p:nvGrpSpPr>
        <p:grpSpPr>
          <a:xfrm>
            <a:off x="4551323" y="929627"/>
            <a:ext cx="3689789" cy="6095554"/>
            <a:chOff x="4661766" y="898673"/>
            <a:chExt cx="3689789" cy="6095554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6A26DCCF-1317-0D3A-FA54-268CFD3A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766" y="3229340"/>
              <a:ext cx="3689789" cy="376488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353980-044E-AAE2-94E9-2F3E8FCD9823}"/>
                </a:ext>
              </a:extLst>
            </p:cNvPr>
            <p:cNvSpPr txBox="1"/>
            <p:nvPr/>
          </p:nvSpPr>
          <p:spPr>
            <a:xfrm>
              <a:off x="5197370" y="898673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Медленная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2457C602-ADC4-5D82-2B77-4DB802D30798}"/>
              </a:ext>
            </a:extLst>
          </p:cNvPr>
          <p:cNvGrpSpPr/>
          <p:nvPr/>
        </p:nvGrpSpPr>
        <p:grpSpPr>
          <a:xfrm>
            <a:off x="985915" y="916998"/>
            <a:ext cx="3521045" cy="5676936"/>
            <a:chOff x="1030278" y="911859"/>
            <a:chExt cx="3521045" cy="5676936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584A309F-10B4-81FD-4AAD-498539B4B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78" y="3570056"/>
              <a:ext cx="3018739" cy="3018739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867184B-63DF-C89A-F970-10D5B8F99EBB}"/>
                </a:ext>
              </a:extLst>
            </p:cNvPr>
            <p:cNvSpPr txBox="1"/>
            <p:nvPr/>
          </p:nvSpPr>
          <p:spPr>
            <a:xfrm>
              <a:off x="1242034" y="911859"/>
              <a:ext cx="3309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Маленький</a:t>
              </a: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90A3D29E-0515-2A09-DADB-4C83E99D2FDB}"/>
              </a:ext>
            </a:extLst>
          </p:cNvPr>
          <p:cNvGrpSpPr/>
          <p:nvPr/>
        </p:nvGrpSpPr>
        <p:grpSpPr>
          <a:xfrm>
            <a:off x="3595961" y="957566"/>
            <a:ext cx="5628110" cy="5784198"/>
            <a:chOff x="3502739" y="972444"/>
            <a:chExt cx="5628110" cy="5784198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57E7D48-2C12-ED89-2ED5-9010F04CB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739" y="1128532"/>
              <a:ext cx="5628110" cy="5628110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3861145-1622-74A2-69AB-F4C9136A1298}"/>
                </a:ext>
              </a:extLst>
            </p:cNvPr>
            <p:cNvSpPr txBox="1"/>
            <p:nvPr/>
          </p:nvSpPr>
          <p:spPr>
            <a:xfrm>
              <a:off x="5296288" y="972444"/>
              <a:ext cx="27855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Большой</a:t>
              </a: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297011DC-773C-BFB9-0C3D-4321E4ED4FF8}"/>
              </a:ext>
            </a:extLst>
          </p:cNvPr>
          <p:cNvGrpSpPr/>
          <p:nvPr/>
        </p:nvGrpSpPr>
        <p:grpSpPr>
          <a:xfrm>
            <a:off x="313056" y="911290"/>
            <a:ext cx="4876190" cy="5786319"/>
            <a:chOff x="313056" y="911290"/>
            <a:chExt cx="4876190" cy="5786319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C51798E-9136-A91B-9892-508503B05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56" y="1821419"/>
              <a:ext cx="4876190" cy="4876190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4D996E5-77DC-56A8-5654-FCBA32C43DEC}"/>
                </a:ext>
              </a:extLst>
            </p:cNvPr>
            <p:cNvSpPr txBox="1"/>
            <p:nvPr/>
          </p:nvSpPr>
          <p:spPr>
            <a:xfrm>
              <a:off x="1384054" y="911290"/>
              <a:ext cx="31859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Пушистый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FA6D1816-9E02-ADD4-F9A9-D4741B00DC26}"/>
              </a:ext>
            </a:extLst>
          </p:cNvPr>
          <p:cNvGrpSpPr/>
          <p:nvPr/>
        </p:nvGrpSpPr>
        <p:grpSpPr>
          <a:xfrm>
            <a:off x="4359947" y="933512"/>
            <a:ext cx="4345302" cy="5926566"/>
            <a:chOff x="4382046" y="922090"/>
            <a:chExt cx="4345302" cy="5926566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792325ED-DE7F-BBCB-67B1-1892514B4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046" y="2503354"/>
              <a:ext cx="4345302" cy="4345302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0137E00-BB2D-6CAF-EB3E-A2E87E60A73B}"/>
                </a:ext>
              </a:extLst>
            </p:cNvPr>
            <p:cNvSpPr txBox="1"/>
            <p:nvPr/>
          </p:nvSpPr>
          <p:spPr>
            <a:xfrm>
              <a:off x="5445433" y="922090"/>
              <a:ext cx="3193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Колючий</a:t>
              </a:r>
            </a:p>
          </p:txBody>
        </p: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C660BD06-604A-61D9-C0A9-012DF7EEF7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198" y="1280731"/>
            <a:ext cx="4729396" cy="4806822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A29AAB2-3D48-57F0-DDBF-4FDFD2EF14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" y="6107760"/>
            <a:ext cx="960647" cy="8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5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1F0FF05-6D53-4682-B915-AD1E48F1BB82}"/>
</file>

<file path=customXml/itemProps2.xml><?xml version="1.0" encoding="utf-8"?>
<ds:datastoreItem xmlns:ds="http://schemas.openxmlformats.org/officeDocument/2006/customXml" ds:itemID="{A21F08E8-A1B2-4101-B4FB-F0A1BACA7523}"/>
</file>

<file path=customXml/itemProps3.xml><?xml version="1.0" encoding="utf-8"?>
<ds:datastoreItem xmlns:ds="http://schemas.openxmlformats.org/officeDocument/2006/customXml" ds:itemID="{545F7D07-0446-4C17-AA0A-6E1C444C77C0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2025-11-04T07:59:14Z</dcterms:created>
  <dcterms:modified xsi:type="dcterms:W3CDTF">2025-11-04T15:46:36Z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