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53" d="100"/>
          <a:sy n="53" d="100"/>
        </p:scale>
        <p:origin x="1747" y="10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464B5-4F6B-4797-B44F-0AE462C58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E307E56-7D4B-4465-9570-4E215E1E1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4C78401-6D7F-40E5-AEE0-3C428FE36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F96099-1FC7-4635-81D0-B28E4773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4CE210-BF21-4B47-95DD-19F437D8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54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062A7-184C-4625-95BC-3841A781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94F551C-6064-4705-B390-309E060D5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C794D0-F85C-4B0D-AB0E-EC4C4E06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7682907-DE13-4BAC-8ABE-5E129FA4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479CB7-C68E-447B-9CF6-FF2C3180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197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9D1D05E-E1DD-4679-9783-2347A57FD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B3922D6-ADB9-44B9-8312-0D8384004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0CC8BF-E6F1-414E-A424-E91A5CC2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CFC5B7-31B7-48E1-B4B7-E346286B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C07C79-3EBA-4FE2-BD3E-13B99112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026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EF447-89B3-4FFE-A947-9433B6A6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4FEDFD0-661F-4398-900A-6F0526ED5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589B52-0E6A-41CD-91DE-868E8CD9D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F1F9676-9F1E-4461-95CD-B7F26AFBD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D9D305F-0C22-4D20-B4EA-5A39D535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485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F2018-C2E7-46F7-8D5F-6508F14CC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0F14D8-9E19-4723-9A26-2732EAB63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D2B3A-0C83-4940-970A-B9B0A6F00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B05D3E1-3989-4D34-AE4F-46C48595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3245CE-D905-4956-88B2-8A76667C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859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D2854-E16F-4A97-8565-4355873C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AFA632-1533-4187-8597-A68F1C13A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52ABED0-1E7A-42D6-9D7A-5CBF125E8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8DBE2D-119C-4CAB-A2EE-0A7DA25FE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01ED1-5B90-4C1A-BE04-7ED8FCF6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185BAD-0AF0-417C-864C-F45F96A0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81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0F2B0-142C-4425-8E56-92A68AE1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FD190E-5AA0-45CE-9AB9-86ADAA281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EC8C8F2-E04E-4AD8-9EF4-832F1DA70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299D4F7-68DB-488E-BE3A-4EE635047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83FC1F-5DB0-473C-94FB-EE2AF1436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BCD2C25-FF35-40FA-B0D0-616D688F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2F76D22-F5B0-4BB6-8A7A-90293DF9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B360BAB-D4CA-4D3C-8A10-6F1136B2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60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12D85-F82F-49BE-AC85-1D7C82FA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AE11E0C-A976-4146-B755-4A8CC8E8E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577B144-173D-4C5C-8C15-81024BE5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92C34F5-CFEF-4000-8443-925F4F1E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801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7441013-98E3-424B-9859-422802CF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24F06CE-1933-4362-AFDE-C1433B6F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F0C9E04-1891-4C95-88C5-90AF5187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981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FBE62-FBF2-4757-8E2E-C8902085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3DF1FD-B60B-463A-A570-9B23EE701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B4ED54F-5E9D-4919-AF70-1616390D1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8A9556A-5A9C-4264-830F-0D98E904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3BEB515-6D2B-425D-8475-ED10F3FC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7B41A74-85AF-4107-B0E0-FD65190E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185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1BA22-A259-428C-B6C4-AC83DEB1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9DFF9B8-CFB3-4187-8347-C020C73D4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D0A0D65-61B3-4748-A5C7-B1C329D79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0E7AA80-F722-4AE0-B71B-65D7D577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A2B6953-BF6F-4A24-8176-B7CEE272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9027A36-7586-49E5-B02A-162FC0D8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965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C8D42A4-8FA7-4B84-82AD-160B3A24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23979B-20F6-4BF0-8469-0029FC9CB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476073-26A0-4EBB-9096-02A2FC89B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05E87-50D4-4EDD-8A16-5D5F3618F17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33F309-FFF1-4E29-8240-E2740F97E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732CB6-5D34-4809-851E-C1C02E2D0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97716-4AB0-4806-8AED-AD18F1EDEB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78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BDBDA-926F-48D8-8498-EE84C81271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A411A82-6C6E-42E0-97C5-F7EEC8BFE8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BF4015-1B37-4DEA-8C45-AE4E0F275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951"/>
            <a:ext cx="12192000" cy="68500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B38B8F-B937-4A7D-8196-EF2C0FE1F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343151" y="3693478"/>
            <a:ext cx="3380706" cy="338070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46A896-670A-455F-A25D-C6DDFE5FD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3521567" y="3539059"/>
            <a:ext cx="3739633" cy="373963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1DA590-BFAA-43F3-A7C7-C865292E5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776" y="2604302"/>
            <a:ext cx="1467965" cy="1467965"/>
          </a:xfrm>
          <a:prstGeom prst="rect">
            <a:avLst/>
          </a:prstGeom>
        </p:spPr>
      </p:pic>
      <p:sp>
        <p:nvSpPr>
          <p:cNvPr id="14" name="AutoShape 2" descr="Gambar Stasiun Kereta Tua Png, Vektor, PSD, dan Clipart Dengan Background  Transparan untuk Download Gratis | Pngtree">
            <a:extLst>
              <a:ext uri="{FF2B5EF4-FFF2-40B4-BE49-F238E27FC236}">
                <a16:creationId xmlns:a16="http://schemas.microsoft.com/office/drawing/2014/main" id="{35D78B08-6F16-471F-B64F-B655AD31BB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AutoShape 4" descr="Сформированное изображение">
            <a:extLst>
              <a:ext uri="{FF2B5EF4-FFF2-40B4-BE49-F238E27FC236}">
                <a16:creationId xmlns:a16="http://schemas.microsoft.com/office/drawing/2014/main" id="{92743890-0387-4605-8599-D29A079F82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647B5D1C-495C-48A0-A260-4385FD8F53F4}"/>
              </a:ext>
            </a:extLst>
          </p:cNvPr>
          <p:cNvSpPr/>
          <p:nvPr/>
        </p:nvSpPr>
        <p:spPr>
          <a:xfrm>
            <a:off x="590350" y="201350"/>
            <a:ext cx="5505650" cy="1396428"/>
          </a:xfrm>
          <a:custGeom>
            <a:avLst/>
            <a:gdLst>
              <a:gd name="connsiteX0" fmla="*/ 0 w 5505650"/>
              <a:gd name="connsiteY0" fmla="*/ 232743 h 1396428"/>
              <a:gd name="connsiteX1" fmla="*/ 232743 w 5505650"/>
              <a:gd name="connsiteY1" fmla="*/ 0 h 1396428"/>
              <a:gd name="connsiteX2" fmla="*/ 913165 w 5505650"/>
              <a:gd name="connsiteY2" fmla="*/ 0 h 1396428"/>
              <a:gd name="connsiteX3" fmla="*/ 1442382 w 5505650"/>
              <a:gd name="connsiteY3" fmla="*/ 0 h 1396428"/>
              <a:gd name="connsiteX4" fmla="*/ 2122805 w 5505650"/>
              <a:gd name="connsiteY4" fmla="*/ 0 h 1396428"/>
              <a:gd name="connsiteX5" fmla="*/ 2601620 w 5505650"/>
              <a:gd name="connsiteY5" fmla="*/ 0 h 1396428"/>
              <a:gd name="connsiteX6" fmla="*/ 3282042 w 5505650"/>
              <a:gd name="connsiteY6" fmla="*/ 0 h 1396428"/>
              <a:gd name="connsiteX7" fmla="*/ 3811259 w 5505650"/>
              <a:gd name="connsiteY7" fmla="*/ 0 h 1396428"/>
              <a:gd name="connsiteX8" fmla="*/ 4290075 w 5505650"/>
              <a:gd name="connsiteY8" fmla="*/ 0 h 1396428"/>
              <a:gd name="connsiteX9" fmla="*/ 5272907 w 5505650"/>
              <a:gd name="connsiteY9" fmla="*/ 0 h 1396428"/>
              <a:gd name="connsiteX10" fmla="*/ 5505650 w 5505650"/>
              <a:gd name="connsiteY10" fmla="*/ 232743 h 1396428"/>
              <a:gd name="connsiteX11" fmla="*/ 5505650 w 5505650"/>
              <a:gd name="connsiteY11" fmla="*/ 707523 h 1396428"/>
              <a:gd name="connsiteX12" fmla="*/ 5505650 w 5505650"/>
              <a:gd name="connsiteY12" fmla="*/ 1163685 h 1396428"/>
              <a:gd name="connsiteX13" fmla="*/ 5272907 w 5505650"/>
              <a:gd name="connsiteY13" fmla="*/ 1396428 h 1396428"/>
              <a:gd name="connsiteX14" fmla="*/ 4794091 w 5505650"/>
              <a:gd name="connsiteY14" fmla="*/ 1396428 h 1396428"/>
              <a:gd name="connsiteX15" fmla="*/ 4063268 w 5505650"/>
              <a:gd name="connsiteY15" fmla="*/ 1396428 h 1396428"/>
              <a:gd name="connsiteX16" fmla="*/ 3433247 w 5505650"/>
              <a:gd name="connsiteY16" fmla="*/ 1396428 h 1396428"/>
              <a:gd name="connsiteX17" fmla="*/ 2702423 w 5505650"/>
              <a:gd name="connsiteY17" fmla="*/ 1396428 h 1396428"/>
              <a:gd name="connsiteX18" fmla="*/ 2022001 w 5505650"/>
              <a:gd name="connsiteY18" fmla="*/ 1396428 h 1396428"/>
              <a:gd name="connsiteX19" fmla="*/ 1442382 w 5505650"/>
              <a:gd name="connsiteY19" fmla="*/ 1396428 h 1396428"/>
              <a:gd name="connsiteX20" fmla="*/ 232743 w 5505650"/>
              <a:gd name="connsiteY20" fmla="*/ 1396428 h 1396428"/>
              <a:gd name="connsiteX21" fmla="*/ 0 w 5505650"/>
              <a:gd name="connsiteY21" fmla="*/ 1163685 h 1396428"/>
              <a:gd name="connsiteX22" fmla="*/ 0 w 5505650"/>
              <a:gd name="connsiteY22" fmla="*/ 698214 h 1396428"/>
              <a:gd name="connsiteX23" fmla="*/ 0 w 5505650"/>
              <a:gd name="connsiteY23" fmla="*/ 232743 h 139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05650" h="1396428" fill="none" extrusionOk="0">
                <a:moveTo>
                  <a:pt x="0" y="232743"/>
                </a:moveTo>
                <a:cubicBezTo>
                  <a:pt x="-11031" y="126348"/>
                  <a:pt x="101063" y="-4166"/>
                  <a:pt x="232743" y="0"/>
                </a:cubicBezTo>
                <a:cubicBezTo>
                  <a:pt x="542415" y="-26031"/>
                  <a:pt x="654667" y="5117"/>
                  <a:pt x="913165" y="0"/>
                </a:cubicBezTo>
                <a:cubicBezTo>
                  <a:pt x="1171663" y="-5117"/>
                  <a:pt x="1323467" y="-1374"/>
                  <a:pt x="1442382" y="0"/>
                </a:cubicBezTo>
                <a:cubicBezTo>
                  <a:pt x="1561297" y="1374"/>
                  <a:pt x="1904460" y="-20040"/>
                  <a:pt x="2122805" y="0"/>
                </a:cubicBezTo>
                <a:cubicBezTo>
                  <a:pt x="2341150" y="20040"/>
                  <a:pt x="2435235" y="22991"/>
                  <a:pt x="2601620" y="0"/>
                </a:cubicBezTo>
                <a:cubicBezTo>
                  <a:pt x="2768006" y="-22991"/>
                  <a:pt x="3083637" y="18841"/>
                  <a:pt x="3282042" y="0"/>
                </a:cubicBezTo>
                <a:cubicBezTo>
                  <a:pt x="3480447" y="-18841"/>
                  <a:pt x="3646810" y="21402"/>
                  <a:pt x="3811259" y="0"/>
                </a:cubicBezTo>
                <a:cubicBezTo>
                  <a:pt x="3975708" y="-21402"/>
                  <a:pt x="4084808" y="16753"/>
                  <a:pt x="4290075" y="0"/>
                </a:cubicBezTo>
                <a:cubicBezTo>
                  <a:pt x="4495342" y="-16753"/>
                  <a:pt x="5027802" y="43722"/>
                  <a:pt x="5272907" y="0"/>
                </a:cubicBezTo>
                <a:cubicBezTo>
                  <a:pt x="5394484" y="26057"/>
                  <a:pt x="5516259" y="107246"/>
                  <a:pt x="5505650" y="232743"/>
                </a:cubicBezTo>
                <a:cubicBezTo>
                  <a:pt x="5524103" y="439228"/>
                  <a:pt x="5511413" y="574585"/>
                  <a:pt x="5505650" y="707523"/>
                </a:cubicBezTo>
                <a:cubicBezTo>
                  <a:pt x="5499887" y="840461"/>
                  <a:pt x="5495890" y="1005675"/>
                  <a:pt x="5505650" y="1163685"/>
                </a:cubicBezTo>
                <a:cubicBezTo>
                  <a:pt x="5514144" y="1312987"/>
                  <a:pt x="5417643" y="1412450"/>
                  <a:pt x="5272907" y="1396428"/>
                </a:cubicBezTo>
                <a:cubicBezTo>
                  <a:pt x="5041742" y="1397665"/>
                  <a:pt x="4992656" y="1398051"/>
                  <a:pt x="4794091" y="1396428"/>
                </a:cubicBezTo>
                <a:cubicBezTo>
                  <a:pt x="4595526" y="1394805"/>
                  <a:pt x="4265095" y="1393188"/>
                  <a:pt x="4063268" y="1396428"/>
                </a:cubicBezTo>
                <a:cubicBezTo>
                  <a:pt x="3861441" y="1399668"/>
                  <a:pt x="3670009" y="1399243"/>
                  <a:pt x="3433247" y="1396428"/>
                </a:cubicBezTo>
                <a:cubicBezTo>
                  <a:pt x="3196485" y="1393613"/>
                  <a:pt x="3044342" y="1398385"/>
                  <a:pt x="2702423" y="1396428"/>
                </a:cubicBezTo>
                <a:cubicBezTo>
                  <a:pt x="2360504" y="1394471"/>
                  <a:pt x="2258163" y="1403820"/>
                  <a:pt x="2022001" y="1396428"/>
                </a:cubicBezTo>
                <a:cubicBezTo>
                  <a:pt x="1785839" y="1389036"/>
                  <a:pt x="1623125" y="1422332"/>
                  <a:pt x="1442382" y="1396428"/>
                </a:cubicBezTo>
                <a:cubicBezTo>
                  <a:pt x="1261639" y="1370524"/>
                  <a:pt x="626017" y="1435158"/>
                  <a:pt x="232743" y="1396428"/>
                </a:cubicBezTo>
                <a:cubicBezTo>
                  <a:pt x="104784" y="1422885"/>
                  <a:pt x="9545" y="1283660"/>
                  <a:pt x="0" y="1163685"/>
                </a:cubicBezTo>
                <a:cubicBezTo>
                  <a:pt x="-4446" y="1023871"/>
                  <a:pt x="19690" y="929989"/>
                  <a:pt x="0" y="698214"/>
                </a:cubicBezTo>
                <a:cubicBezTo>
                  <a:pt x="-19690" y="466439"/>
                  <a:pt x="5646" y="334236"/>
                  <a:pt x="0" y="232743"/>
                </a:cubicBezTo>
                <a:close/>
              </a:path>
              <a:path w="5505650" h="1396428" stroke="0" extrusionOk="0">
                <a:moveTo>
                  <a:pt x="0" y="232743"/>
                </a:moveTo>
                <a:cubicBezTo>
                  <a:pt x="-18706" y="92665"/>
                  <a:pt x="90032" y="5319"/>
                  <a:pt x="232743" y="0"/>
                </a:cubicBezTo>
                <a:cubicBezTo>
                  <a:pt x="555738" y="-35953"/>
                  <a:pt x="747561" y="-16261"/>
                  <a:pt x="963567" y="0"/>
                </a:cubicBezTo>
                <a:cubicBezTo>
                  <a:pt x="1179573" y="16261"/>
                  <a:pt x="1423753" y="25649"/>
                  <a:pt x="1543186" y="0"/>
                </a:cubicBezTo>
                <a:cubicBezTo>
                  <a:pt x="1662619" y="-25649"/>
                  <a:pt x="1860279" y="14854"/>
                  <a:pt x="2072403" y="0"/>
                </a:cubicBezTo>
                <a:cubicBezTo>
                  <a:pt x="2284527" y="-14854"/>
                  <a:pt x="2440976" y="18351"/>
                  <a:pt x="2752825" y="0"/>
                </a:cubicBezTo>
                <a:cubicBezTo>
                  <a:pt x="3064674" y="-18351"/>
                  <a:pt x="3215231" y="-14074"/>
                  <a:pt x="3332444" y="0"/>
                </a:cubicBezTo>
                <a:cubicBezTo>
                  <a:pt x="3449657" y="14074"/>
                  <a:pt x="3799198" y="14777"/>
                  <a:pt x="4063268" y="0"/>
                </a:cubicBezTo>
                <a:cubicBezTo>
                  <a:pt x="4327338" y="-14777"/>
                  <a:pt x="4454840" y="18425"/>
                  <a:pt x="4592485" y="0"/>
                </a:cubicBezTo>
                <a:cubicBezTo>
                  <a:pt x="4730130" y="-18425"/>
                  <a:pt x="5004298" y="4194"/>
                  <a:pt x="5272907" y="0"/>
                </a:cubicBezTo>
                <a:cubicBezTo>
                  <a:pt x="5414145" y="3053"/>
                  <a:pt x="5479656" y="99999"/>
                  <a:pt x="5505650" y="232743"/>
                </a:cubicBezTo>
                <a:cubicBezTo>
                  <a:pt x="5495403" y="423338"/>
                  <a:pt x="5494467" y="550110"/>
                  <a:pt x="5505650" y="698214"/>
                </a:cubicBezTo>
                <a:cubicBezTo>
                  <a:pt x="5516833" y="846318"/>
                  <a:pt x="5494495" y="932295"/>
                  <a:pt x="5505650" y="1163685"/>
                </a:cubicBezTo>
                <a:cubicBezTo>
                  <a:pt x="5523953" y="1314645"/>
                  <a:pt x="5408516" y="1390239"/>
                  <a:pt x="5272907" y="1396428"/>
                </a:cubicBezTo>
                <a:cubicBezTo>
                  <a:pt x="5047251" y="1381630"/>
                  <a:pt x="4824486" y="1415050"/>
                  <a:pt x="4642887" y="1396428"/>
                </a:cubicBezTo>
                <a:cubicBezTo>
                  <a:pt x="4461288" y="1377806"/>
                  <a:pt x="4248811" y="1414956"/>
                  <a:pt x="4012866" y="1396428"/>
                </a:cubicBezTo>
                <a:cubicBezTo>
                  <a:pt x="3776921" y="1377900"/>
                  <a:pt x="3462556" y="1408798"/>
                  <a:pt x="3282042" y="1396428"/>
                </a:cubicBezTo>
                <a:cubicBezTo>
                  <a:pt x="3101528" y="1384058"/>
                  <a:pt x="2878296" y="1411015"/>
                  <a:pt x="2652022" y="1396428"/>
                </a:cubicBezTo>
                <a:cubicBezTo>
                  <a:pt x="2425748" y="1381841"/>
                  <a:pt x="2283943" y="1400641"/>
                  <a:pt x="2173206" y="1396428"/>
                </a:cubicBezTo>
                <a:cubicBezTo>
                  <a:pt x="2062469" y="1392215"/>
                  <a:pt x="1786632" y="1405240"/>
                  <a:pt x="1643989" y="1396428"/>
                </a:cubicBezTo>
                <a:cubicBezTo>
                  <a:pt x="1501346" y="1387616"/>
                  <a:pt x="1230716" y="1416094"/>
                  <a:pt x="913165" y="1396428"/>
                </a:cubicBezTo>
                <a:cubicBezTo>
                  <a:pt x="595614" y="1376762"/>
                  <a:pt x="557332" y="1365264"/>
                  <a:pt x="232743" y="1396428"/>
                </a:cubicBezTo>
                <a:cubicBezTo>
                  <a:pt x="117278" y="1422316"/>
                  <a:pt x="-4485" y="1294590"/>
                  <a:pt x="0" y="1163685"/>
                </a:cubicBezTo>
                <a:cubicBezTo>
                  <a:pt x="-6429" y="1035190"/>
                  <a:pt x="15141" y="846833"/>
                  <a:pt x="0" y="688905"/>
                </a:cubicBezTo>
                <a:cubicBezTo>
                  <a:pt x="-15141" y="530977"/>
                  <a:pt x="5779" y="435306"/>
                  <a:pt x="0" y="232743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0621A8-9B02-49C6-B6FE-350462BA75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4742" y="135568"/>
            <a:ext cx="1613012" cy="1613012"/>
          </a:xfrm>
          <a:prstGeom prst="rect">
            <a:avLst/>
          </a:prstGeom>
        </p:spPr>
      </p:pic>
      <p:sp>
        <p:nvSpPr>
          <p:cNvPr id="19" name="AutoShape 6" descr="Сформированное изображение">
            <a:extLst>
              <a:ext uri="{FF2B5EF4-FFF2-40B4-BE49-F238E27FC236}">
                <a16:creationId xmlns:a16="http://schemas.microsoft.com/office/drawing/2014/main" id="{A688C26F-998B-4D3C-9C60-5DB085EFD1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B57C8594-8AED-4D34-AF4E-640010720481}"/>
              </a:ext>
            </a:extLst>
          </p:cNvPr>
          <p:cNvSpPr/>
          <p:nvPr/>
        </p:nvSpPr>
        <p:spPr>
          <a:xfrm>
            <a:off x="1025728" y="771160"/>
            <a:ext cx="754999" cy="654095"/>
          </a:xfrm>
          <a:prstGeom prst="round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D8FFA77-1E56-4228-A150-106AD66CD4CB}"/>
              </a:ext>
            </a:extLst>
          </p:cNvPr>
          <p:cNvSpPr/>
          <p:nvPr/>
        </p:nvSpPr>
        <p:spPr>
          <a:xfrm>
            <a:off x="1134232" y="334039"/>
            <a:ext cx="498993" cy="42069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FA42AB7-3559-483D-B968-E222D0C3DC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" r="17904"/>
          <a:stretch/>
        </p:blipFill>
        <p:spPr>
          <a:xfrm>
            <a:off x="3440512" y="361634"/>
            <a:ext cx="847026" cy="107586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B31CAC-182D-480B-89D3-2ABEAA41A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172" y="211322"/>
            <a:ext cx="1341235" cy="134123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7057661-8462-463E-87B0-D01E54931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834" y="224556"/>
            <a:ext cx="1314766" cy="13147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AA3214C-C4E9-4A48-A1CD-354B7B53EB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-3501141" y="3557581"/>
            <a:ext cx="3687758" cy="36900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A6E9AF-395E-44C0-8EC1-82E7B2C413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5506" y="143108"/>
            <a:ext cx="1476740" cy="14776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7D26B2C-88A9-45DA-AB59-FF47E76C8E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152" b="89941" l="9961" r="89941">
                        <a14:foregroundMark x1="43848" y1="6152" x2="47949" y2="11719"/>
                        <a14:foregroundMark x1="27637" y1="62109" x2="28320" y2="64648"/>
                        <a14:foregroundMark x1="28711" y1="64648" x2="30859" y2="67188"/>
                        <a14:foregroundMark x1="33887" y1="69043" x2="32227" y2="65723"/>
                        <a14:foregroundMark x1="31250" y1="60938" x2="30176" y2="55371"/>
                        <a14:foregroundMark x1="31055" y1="51367" x2="32031" y2="48828"/>
                        <a14:foregroundMark x1="51465" y1="13086" x2="54297" y2="13672"/>
                        <a14:foregroundMark x1="57227" y1="14063" x2="57227" y2="14063"/>
                        <a14:foregroundMark x1="58691" y1="12500" x2="58691" y2="12500"/>
                        <a14:foregroundMark x1="61621" y1="10840" x2="61621" y2="10840"/>
                        <a14:foregroundMark x1="64453" y1="9961" x2="64453" y2="9961"/>
                        <a14:foregroundMark x1="67188" y1="15234" x2="67188" y2="15234"/>
                        <a14:foregroundMark x1="65332" y1="23633" x2="65332" y2="23633"/>
                        <a14:foregroundMark x1="64453" y1="26074" x2="64453" y2="26074"/>
                        <a14:foregroundMark x1="64453" y1="32129" x2="64453" y2="32129"/>
                        <a14:foregroundMark x1="65137" y1="40039" x2="65137" y2="40039"/>
                        <a14:foregroundMark x1="65137" y1="38672" x2="65137" y2="38672"/>
                        <a14:foregroundMark x1="64941" y1="38184" x2="64941" y2="38184"/>
                        <a14:foregroundMark x1="65820" y1="43066" x2="65820" y2="43066"/>
                        <a14:foregroundMark x1="49805" y1="81738" x2="49805" y2="817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020689" y="4020499"/>
            <a:ext cx="2791781" cy="279178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36D868D-2BB2-4FC3-A0E2-9C88EBC5BB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152" b="89941" l="9961" r="89941">
                        <a14:foregroundMark x1="43848" y1="6152" x2="47949" y2="11719"/>
                        <a14:foregroundMark x1="27637" y1="62109" x2="28320" y2="64648"/>
                        <a14:foregroundMark x1="28711" y1="64648" x2="30859" y2="67188"/>
                        <a14:foregroundMark x1="33887" y1="69043" x2="32227" y2="65723"/>
                        <a14:foregroundMark x1="31250" y1="60938" x2="30176" y2="55371"/>
                        <a14:foregroundMark x1="31055" y1="51367" x2="32031" y2="48828"/>
                        <a14:foregroundMark x1="51465" y1="13086" x2="54297" y2="13672"/>
                        <a14:foregroundMark x1="57227" y1="14063" x2="57227" y2="14063"/>
                        <a14:foregroundMark x1="58691" y1="12500" x2="58691" y2="12500"/>
                        <a14:foregroundMark x1="61621" y1="10840" x2="61621" y2="10840"/>
                        <a14:foregroundMark x1="64453" y1="9961" x2="64453" y2="9961"/>
                        <a14:foregroundMark x1="67188" y1="15234" x2="67188" y2="15234"/>
                        <a14:foregroundMark x1="65332" y1="23633" x2="65332" y2="23633"/>
                        <a14:foregroundMark x1="64453" y1="26074" x2="64453" y2="26074"/>
                        <a14:foregroundMark x1="64453" y1="32129" x2="64453" y2="32129"/>
                        <a14:foregroundMark x1="65137" y1="40039" x2="65137" y2="40039"/>
                        <a14:foregroundMark x1="65137" y1="38672" x2="65137" y2="38672"/>
                        <a14:foregroundMark x1="64941" y1="38184" x2="64941" y2="38184"/>
                        <a14:foregroundMark x1="65820" y1="43066" x2="65820" y2="43066"/>
                        <a14:foregroundMark x1="49805" y1="81738" x2="49805" y2="817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7820" y="277472"/>
            <a:ext cx="1395890" cy="139589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DA72E17-951A-4C44-AE3B-E41ECDEA9B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3313740" y="3708150"/>
            <a:ext cx="3336540" cy="33365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32AB9C-3AB4-4B51-A5FE-95C6E325A3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56365" y="224556"/>
            <a:ext cx="1341235" cy="134123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005A72C-C273-40E7-938F-CFC4C04349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" y="6087435"/>
            <a:ext cx="550502" cy="47637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EB4E98D-CFF9-463B-82DA-A8425BEF8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33" y="-9036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8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48828 -0.2689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8 -0.26898 L 0.7323 -0.306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185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0.48828 -0.2689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8 -0.26898 L 0.73229 -0.3060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185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48828 -0.2689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8 -0.26898 L 0.73229 -0.3060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185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48828 -0.2689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8 -0.26898 L 0.73229 -0.3060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185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48829 -0.2689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29 -0.26898 L 0.7323 -0.3060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1852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24F4D7B-5DE7-4F3F-B5B8-45026F33A10A}"/>
</file>

<file path=customXml/itemProps2.xml><?xml version="1.0" encoding="utf-8"?>
<ds:datastoreItem xmlns:ds="http://schemas.openxmlformats.org/officeDocument/2006/customXml" ds:itemID="{CC7AF961-CB41-4704-A77D-A6F849E90874}"/>
</file>

<file path=customXml/itemProps3.xml><?xml version="1.0" encoding="utf-8"?>
<ds:datastoreItem xmlns:ds="http://schemas.openxmlformats.org/officeDocument/2006/customXml" ds:itemID="{971E77C6-451F-4205-A0CA-8EFBBBD09720}"/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13</cp:revision>
  <dcterms:created xsi:type="dcterms:W3CDTF">2025-11-04T10:48:47Z</dcterms:created>
  <dcterms:modified xsi:type="dcterms:W3CDTF">2025-11-04T14:54:57Z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