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224D8A-BFEC-7BCE-FB4D-73611269D134}" v="1" dt="2025-11-05T00:05:28.367"/>
    <p1510:client id="{18419B7E-3114-2C68-5D40-EBDD8EA2B52A}" v="27" dt="2025-11-05T09:30:44.613"/>
    <p1510:client id="{4AFF04A7-6301-6D5A-A881-86AD0659A5C2}" v="19" dt="2025-11-05T00:05:19.013"/>
    <p1510:client id="{6421A1F7-A949-365C-8182-6B68DCF12361}" v="7" dt="2025-11-05T09:31:23.374"/>
    <p1510:client id="{6C85E5FD-91ED-A4D3-48AD-51A469EB3CE3}" v="33" dt="2025-11-06T20:03:18.151"/>
    <p1510:client id="{7D340586-4E3D-24F4-F029-9168B79DCDE7}" v="6" dt="2025-11-05T00:06:51.803"/>
    <p1510:client id="{D5C36D21-9EF6-C831-1C5B-8CEBEE9F86B7}" v="2" dt="2025-11-05T00:07:52.682"/>
    <p1510:client id="{E275D4BF-6DD5-D549-1A27-FF68AD24D5DC}" v="30" dt="2025-11-05T00:06:13.391"/>
    <p1510:client id="{FC28821F-5EE7-D034-A3E1-6F473D76E585}" v="31" dt="2025-11-05T00:04:18.9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18419B7E-3114-2C68-5D40-EBDD8EA2B52A}"/>
    <pc:docChg chg="modSld">
      <pc:chgData name="" userId="" providerId="" clId="Web-{18419B7E-3114-2C68-5D40-EBDD8EA2B52A}" dt="2025-11-05T09:29:07.922" v="0" actId="1076"/>
      <pc:docMkLst>
        <pc:docMk/>
      </pc:docMkLst>
      <pc:sldChg chg="modSp">
        <pc:chgData name="" userId="" providerId="" clId="Web-{18419B7E-3114-2C68-5D40-EBDD8EA2B52A}" dt="2025-11-05T09:29:07.922" v="0" actId="1076"/>
        <pc:sldMkLst>
          <pc:docMk/>
          <pc:sldMk cId="1296017464" sldId="256"/>
        </pc:sldMkLst>
        <pc:picChg chg="mod">
          <ac:chgData name="" userId="" providerId="" clId="Web-{18419B7E-3114-2C68-5D40-EBDD8EA2B52A}" dt="2025-11-05T09:29:07.922" v="0" actId="1076"/>
          <ac:picMkLst>
            <pc:docMk/>
            <pc:sldMk cId="1296017464" sldId="256"/>
            <ac:picMk id="40" creationId="{D7DBBA1F-46F9-E09E-9AE8-2939BE8D52ED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FC28821F-5EE7-D034-A3E1-6F473D76E585}"/>
    <pc:docChg chg="modSld">
      <pc:chgData name="somovaasya3" userId="S::somovaasya3_gmail.com#ext#@slideedu.onmicrosoft.com::05b36399-d501-4a7b-87fd-615099445ab5" providerId="AD" clId="Web-{FC28821F-5EE7-D034-A3E1-6F473D76E585}" dt="2025-11-05T00:04:18.900" v="29" actId="14100"/>
      <pc:docMkLst>
        <pc:docMk/>
      </pc:docMkLst>
      <pc:sldChg chg="modSp">
        <pc:chgData name="somovaasya3" userId="S::somovaasya3_gmail.com#ext#@slideedu.onmicrosoft.com::05b36399-d501-4a7b-87fd-615099445ab5" providerId="AD" clId="Web-{FC28821F-5EE7-D034-A3E1-6F473D76E585}" dt="2025-11-05T00:04:18.900" v="29" actId="14100"/>
        <pc:sldMkLst>
          <pc:docMk/>
          <pc:sldMk cId="1296017464" sldId="256"/>
        </pc:sldMkLst>
        <pc:spChg chg="mod">
          <ac:chgData name="somovaasya3" userId="S::somovaasya3_gmail.com#ext#@slideedu.onmicrosoft.com::05b36399-d501-4a7b-87fd-615099445ab5" providerId="AD" clId="Web-{FC28821F-5EE7-D034-A3E1-6F473D76E585}" dt="2025-11-05T00:04:09.431" v="16" actId="1076"/>
          <ac:spMkLst>
            <pc:docMk/>
            <pc:sldMk cId="1296017464" sldId="256"/>
            <ac:spMk id="8" creationId="{62AF4F1C-5771-3DA4-D7F3-D2E9909F1EA1}"/>
          </ac:spMkLst>
        </pc:spChg>
        <pc:picChg chg="mod">
          <ac:chgData name="somovaasya3" userId="S::somovaasya3_gmail.com#ext#@slideedu.onmicrosoft.com::05b36399-d501-4a7b-87fd-615099445ab5" providerId="AD" clId="Web-{FC28821F-5EE7-D034-A3E1-6F473D76E585}" dt="2025-11-05T00:04:18.900" v="29" actId="14100"/>
          <ac:picMkLst>
            <pc:docMk/>
            <pc:sldMk cId="1296017464" sldId="256"/>
            <ac:picMk id="5" creationId="{68FA4F53-BB08-EB35-B785-9766AB326A69}"/>
          </ac:picMkLst>
        </pc:picChg>
        <pc:picChg chg="mod">
          <ac:chgData name="somovaasya3" userId="S::somovaasya3_gmail.com#ext#@slideedu.onmicrosoft.com::05b36399-d501-4a7b-87fd-615099445ab5" providerId="AD" clId="Web-{FC28821F-5EE7-D034-A3E1-6F473D76E585}" dt="2025-11-05T00:04:09.400" v="15" actId="1076"/>
          <ac:picMkLst>
            <pc:docMk/>
            <pc:sldMk cId="1296017464" sldId="256"/>
            <ac:picMk id="7" creationId="{42AEB8E9-ADA7-865B-A9C3-A6CAADD7A9EC}"/>
          </ac:picMkLst>
        </pc:picChg>
        <pc:picChg chg="mod">
          <ac:chgData name="somovaasya3" userId="S::somovaasya3_gmail.com#ext#@slideedu.onmicrosoft.com::05b36399-d501-4a7b-87fd-615099445ab5" providerId="AD" clId="Web-{FC28821F-5EE7-D034-A3E1-6F473D76E585}" dt="2025-11-05T00:04:09.447" v="17" actId="1076"/>
          <ac:picMkLst>
            <pc:docMk/>
            <pc:sldMk cId="1296017464" sldId="256"/>
            <ac:picMk id="11" creationId="{A8C8276A-5E34-C30B-F182-A435D6669B82}"/>
          </ac:picMkLst>
        </pc:picChg>
        <pc:picChg chg="mod">
          <ac:chgData name="somovaasya3" userId="S::somovaasya3_gmail.com#ext#@slideedu.onmicrosoft.com::05b36399-d501-4a7b-87fd-615099445ab5" providerId="AD" clId="Web-{FC28821F-5EE7-D034-A3E1-6F473D76E585}" dt="2025-11-05T00:04:09.462" v="18" actId="1076"/>
          <ac:picMkLst>
            <pc:docMk/>
            <pc:sldMk cId="1296017464" sldId="256"/>
            <ac:picMk id="13" creationId="{9D13640F-6507-0FCF-222E-88199A88C676}"/>
          </ac:picMkLst>
        </pc:picChg>
        <pc:picChg chg="mod">
          <ac:chgData name="somovaasya3" userId="S::somovaasya3_gmail.com#ext#@slideedu.onmicrosoft.com::05b36399-d501-4a7b-87fd-615099445ab5" providerId="AD" clId="Web-{FC28821F-5EE7-D034-A3E1-6F473D76E585}" dt="2025-11-05T00:04:09.478" v="19" actId="1076"/>
          <ac:picMkLst>
            <pc:docMk/>
            <pc:sldMk cId="1296017464" sldId="256"/>
            <ac:picMk id="15" creationId="{12BECC98-6F1A-0C81-C1F3-960E5DD47B2B}"/>
          </ac:picMkLst>
        </pc:picChg>
        <pc:picChg chg="mod">
          <ac:chgData name="somovaasya3" userId="S::somovaasya3_gmail.com#ext#@slideedu.onmicrosoft.com::05b36399-d501-4a7b-87fd-615099445ab5" providerId="AD" clId="Web-{FC28821F-5EE7-D034-A3E1-6F473D76E585}" dt="2025-11-05T00:04:09.493" v="20" actId="1076"/>
          <ac:picMkLst>
            <pc:docMk/>
            <pc:sldMk cId="1296017464" sldId="256"/>
            <ac:picMk id="17" creationId="{E649C3D5-2660-08E5-454E-195F10C36B32}"/>
          </ac:picMkLst>
        </pc:picChg>
        <pc:picChg chg="mod">
          <ac:chgData name="somovaasya3" userId="S::somovaasya3_gmail.com#ext#@slideedu.onmicrosoft.com::05b36399-d501-4a7b-87fd-615099445ab5" providerId="AD" clId="Web-{FC28821F-5EE7-D034-A3E1-6F473D76E585}" dt="2025-11-05T00:04:09.509" v="21" actId="1076"/>
          <ac:picMkLst>
            <pc:docMk/>
            <pc:sldMk cId="1296017464" sldId="256"/>
            <ac:picMk id="19" creationId="{2D3E2F4C-6F64-1EF2-B5EB-5D3372FCFDE2}"/>
          </ac:picMkLst>
        </pc:picChg>
        <pc:picChg chg="mod">
          <ac:chgData name="somovaasya3" userId="S::somovaasya3_gmail.com#ext#@slideedu.onmicrosoft.com::05b36399-d501-4a7b-87fd-615099445ab5" providerId="AD" clId="Web-{FC28821F-5EE7-D034-A3E1-6F473D76E585}" dt="2025-11-05T00:04:09.525" v="22" actId="1076"/>
          <ac:picMkLst>
            <pc:docMk/>
            <pc:sldMk cId="1296017464" sldId="256"/>
            <ac:picMk id="21" creationId="{B8AFC641-9ADF-33B8-5412-753676B581CF}"/>
          </ac:picMkLst>
        </pc:picChg>
        <pc:picChg chg="mod">
          <ac:chgData name="somovaasya3" userId="S::somovaasya3_gmail.com#ext#@slideedu.onmicrosoft.com::05b36399-d501-4a7b-87fd-615099445ab5" providerId="AD" clId="Web-{FC28821F-5EE7-D034-A3E1-6F473D76E585}" dt="2025-11-05T00:04:09.556" v="23" actId="1076"/>
          <ac:picMkLst>
            <pc:docMk/>
            <pc:sldMk cId="1296017464" sldId="256"/>
            <ac:picMk id="23" creationId="{E2743305-A1F6-C068-651C-00F2F2252A6C}"/>
          </ac:picMkLst>
        </pc:picChg>
        <pc:picChg chg="mod">
          <ac:chgData name="somovaasya3" userId="S::somovaasya3_gmail.com#ext#@slideedu.onmicrosoft.com::05b36399-d501-4a7b-87fd-615099445ab5" providerId="AD" clId="Web-{FC28821F-5EE7-D034-A3E1-6F473D76E585}" dt="2025-11-05T00:04:09.572" v="24" actId="1076"/>
          <ac:picMkLst>
            <pc:docMk/>
            <pc:sldMk cId="1296017464" sldId="256"/>
            <ac:picMk id="25" creationId="{70A56450-F0EB-4581-FBB9-CBF323A598F5}"/>
          </ac:picMkLst>
        </pc:picChg>
        <pc:picChg chg="mod">
          <ac:chgData name="somovaasya3" userId="S::somovaasya3_gmail.com#ext#@slideedu.onmicrosoft.com::05b36399-d501-4a7b-87fd-615099445ab5" providerId="AD" clId="Web-{FC28821F-5EE7-D034-A3E1-6F473D76E585}" dt="2025-11-05T00:04:09.587" v="25" actId="1076"/>
          <ac:picMkLst>
            <pc:docMk/>
            <pc:sldMk cId="1296017464" sldId="256"/>
            <ac:picMk id="27" creationId="{4BAA92D1-BB29-4B32-A8E9-4BD0C8BDD767}"/>
          </ac:picMkLst>
        </pc:picChg>
        <pc:picChg chg="mod">
          <ac:chgData name="somovaasya3" userId="S::somovaasya3_gmail.com#ext#@slideedu.onmicrosoft.com::05b36399-d501-4a7b-87fd-615099445ab5" providerId="AD" clId="Web-{FC28821F-5EE7-D034-A3E1-6F473D76E585}" dt="2025-11-05T00:04:11.697" v="26" actId="1076"/>
          <ac:picMkLst>
            <pc:docMk/>
            <pc:sldMk cId="1296017464" sldId="256"/>
            <ac:picMk id="38" creationId="{1D8E8168-D85F-D6CA-911A-28F3A830C1C4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4AFF04A7-6301-6D5A-A881-86AD0659A5C2}"/>
    <pc:docChg chg="modSld">
      <pc:chgData name="somovaasya3" userId="S::somovaasya3_gmail.com#ext#@slideedu.onmicrosoft.com::05b36399-d501-4a7b-87fd-615099445ab5" providerId="AD" clId="Web-{4AFF04A7-6301-6D5A-A881-86AD0659A5C2}" dt="2025-11-05T00:05:19.013" v="18" actId="1076"/>
      <pc:docMkLst>
        <pc:docMk/>
      </pc:docMkLst>
      <pc:sldChg chg="modSp">
        <pc:chgData name="somovaasya3" userId="S::somovaasya3_gmail.com#ext#@slideedu.onmicrosoft.com::05b36399-d501-4a7b-87fd-615099445ab5" providerId="AD" clId="Web-{4AFF04A7-6301-6D5A-A881-86AD0659A5C2}" dt="2025-11-05T00:05:19.013" v="18" actId="1076"/>
        <pc:sldMkLst>
          <pc:docMk/>
          <pc:sldMk cId="1296017464" sldId="256"/>
        </pc:sldMkLst>
        <pc:spChg chg="mod">
          <ac:chgData name="somovaasya3" userId="S::somovaasya3_gmail.com#ext#@slideedu.onmicrosoft.com::05b36399-d501-4a7b-87fd-615099445ab5" providerId="AD" clId="Web-{4AFF04A7-6301-6D5A-A881-86AD0659A5C2}" dt="2025-11-05T00:05:09.372" v="16" actId="1076"/>
          <ac:spMkLst>
            <pc:docMk/>
            <pc:sldMk cId="1296017464" sldId="256"/>
            <ac:spMk id="8" creationId="{62AF4F1C-5771-3DA4-D7F3-D2E9909F1EA1}"/>
          </ac:spMkLst>
        </pc:spChg>
        <pc:spChg chg="mod">
          <ac:chgData name="somovaasya3" userId="S::somovaasya3_gmail.com#ext#@slideedu.onmicrosoft.com::05b36399-d501-4a7b-87fd-615099445ab5" providerId="AD" clId="Web-{4AFF04A7-6301-6D5A-A881-86AD0659A5C2}" dt="2025-11-05T00:04:49.403" v="3" actId="14100"/>
          <ac:spMkLst>
            <pc:docMk/>
            <pc:sldMk cId="1296017464" sldId="256"/>
            <ac:spMk id="9" creationId="{DB2A2485-B2C7-CC7D-327C-C76C84FD0A4A}"/>
          </ac:spMkLst>
        </pc:spChg>
        <pc:spChg chg="mod">
          <ac:chgData name="somovaasya3" userId="S::somovaasya3_gmail.com#ext#@slideedu.onmicrosoft.com::05b36399-d501-4a7b-87fd-615099445ab5" providerId="AD" clId="Web-{4AFF04A7-6301-6D5A-A881-86AD0659A5C2}" dt="2025-11-05T00:04:49.419" v="4" actId="14100"/>
          <ac:spMkLst>
            <pc:docMk/>
            <pc:sldMk cId="1296017464" sldId="256"/>
            <ac:spMk id="28" creationId="{9DE9EB83-4896-E2C2-F047-3A9F35988E19}"/>
          </ac:spMkLst>
        </pc:spChg>
        <pc:spChg chg="mod">
          <ac:chgData name="somovaasya3" userId="S::somovaasya3_gmail.com#ext#@slideedu.onmicrosoft.com::05b36399-d501-4a7b-87fd-615099445ab5" providerId="AD" clId="Web-{4AFF04A7-6301-6D5A-A881-86AD0659A5C2}" dt="2025-11-05T00:04:49.419" v="5" actId="14100"/>
          <ac:spMkLst>
            <pc:docMk/>
            <pc:sldMk cId="1296017464" sldId="256"/>
            <ac:spMk id="29" creationId="{DA5FF0EA-DFB9-58C5-333E-081A9AEA6946}"/>
          </ac:spMkLst>
        </pc:spChg>
        <pc:spChg chg="mod">
          <ac:chgData name="somovaasya3" userId="S::somovaasya3_gmail.com#ext#@slideedu.onmicrosoft.com::05b36399-d501-4a7b-87fd-615099445ab5" providerId="AD" clId="Web-{4AFF04A7-6301-6D5A-A881-86AD0659A5C2}" dt="2025-11-05T00:04:49.434" v="6" actId="14100"/>
          <ac:spMkLst>
            <pc:docMk/>
            <pc:sldMk cId="1296017464" sldId="256"/>
            <ac:spMk id="30" creationId="{5A78B6CB-7FBD-E025-AC3B-B921D00CB09A}"/>
          </ac:spMkLst>
        </pc:spChg>
        <pc:spChg chg="mod">
          <ac:chgData name="somovaasya3" userId="S::somovaasya3_gmail.com#ext#@slideedu.onmicrosoft.com::05b36399-d501-4a7b-87fd-615099445ab5" providerId="AD" clId="Web-{4AFF04A7-6301-6D5A-A881-86AD0659A5C2}" dt="2025-11-05T00:04:49.434" v="7" actId="14100"/>
          <ac:spMkLst>
            <pc:docMk/>
            <pc:sldMk cId="1296017464" sldId="256"/>
            <ac:spMk id="31" creationId="{4FC073A2-5ED2-A439-7063-9432F1431231}"/>
          </ac:spMkLst>
        </pc:spChg>
        <pc:spChg chg="mod">
          <ac:chgData name="somovaasya3" userId="S::somovaasya3_gmail.com#ext#@slideedu.onmicrosoft.com::05b36399-d501-4a7b-87fd-615099445ab5" providerId="AD" clId="Web-{4AFF04A7-6301-6D5A-A881-86AD0659A5C2}" dt="2025-11-05T00:04:49.450" v="8" actId="14100"/>
          <ac:spMkLst>
            <pc:docMk/>
            <pc:sldMk cId="1296017464" sldId="256"/>
            <ac:spMk id="32" creationId="{F730C450-35D3-F58C-90B1-0DE97D09A36E}"/>
          </ac:spMkLst>
        </pc:spChg>
        <pc:spChg chg="mod">
          <ac:chgData name="somovaasya3" userId="S::somovaasya3_gmail.com#ext#@slideedu.onmicrosoft.com::05b36399-d501-4a7b-87fd-615099445ab5" providerId="AD" clId="Web-{4AFF04A7-6301-6D5A-A881-86AD0659A5C2}" dt="2025-11-05T00:05:04.607" v="15" actId="1076"/>
          <ac:spMkLst>
            <pc:docMk/>
            <pc:sldMk cId="1296017464" sldId="256"/>
            <ac:spMk id="33" creationId="{650B7C84-C002-BAD5-34D8-9D542FE77499}"/>
          </ac:spMkLst>
        </pc:spChg>
        <pc:spChg chg="mod">
          <ac:chgData name="somovaasya3" userId="S::somovaasya3_gmail.com#ext#@slideedu.onmicrosoft.com::05b36399-d501-4a7b-87fd-615099445ab5" providerId="AD" clId="Web-{4AFF04A7-6301-6D5A-A881-86AD0659A5C2}" dt="2025-11-05T00:04:49.465" v="10" actId="14100"/>
          <ac:spMkLst>
            <pc:docMk/>
            <pc:sldMk cId="1296017464" sldId="256"/>
            <ac:spMk id="34" creationId="{6DAA268F-FC76-5DF8-D72A-407B64B8B11F}"/>
          </ac:spMkLst>
        </pc:spChg>
        <pc:spChg chg="mod">
          <ac:chgData name="somovaasya3" userId="S::somovaasya3_gmail.com#ext#@slideedu.onmicrosoft.com::05b36399-d501-4a7b-87fd-615099445ab5" providerId="AD" clId="Web-{4AFF04A7-6301-6D5A-A881-86AD0659A5C2}" dt="2025-11-05T00:04:59.310" v="14" actId="1076"/>
          <ac:spMkLst>
            <pc:docMk/>
            <pc:sldMk cId="1296017464" sldId="256"/>
            <ac:spMk id="35" creationId="{F2B17A32-4135-6ED4-F498-BDDD51EB5597}"/>
          </ac:spMkLst>
        </pc:spChg>
        <pc:spChg chg="mod">
          <ac:chgData name="somovaasya3" userId="S::somovaasya3_gmail.com#ext#@slideedu.onmicrosoft.com::05b36399-d501-4a7b-87fd-615099445ab5" providerId="AD" clId="Web-{4AFF04A7-6301-6D5A-A881-86AD0659A5C2}" dt="2025-11-05T00:04:53.153" v="13" actId="1076"/>
          <ac:spMkLst>
            <pc:docMk/>
            <pc:sldMk cId="1296017464" sldId="256"/>
            <ac:spMk id="36" creationId="{4DCA054E-5FDC-B17F-F5B6-3EE03A50A780}"/>
          </ac:spMkLst>
        </pc:spChg>
        <pc:picChg chg="mod">
          <ac:chgData name="somovaasya3" userId="S::somovaasya3_gmail.com#ext#@slideedu.onmicrosoft.com::05b36399-d501-4a7b-87fd-615099445ab5" providerId="AD" clId="Web-{4AFF04A7-6301-6D5A-A881-86AD0659A5C2}" dt="2025-11-05T00:05:13.794" v="17" actId="1076"/>
          <ac:picMkLst>
            <pc:docMk/>
            <pc:sldMk cId="1296017464" sldId="256"/>
            <ac:picMk id="5" creationId="{68FA4F53-BB08-EB35-B785-9766AB326A69}"/>
          </ac:picMkLst>
        </pc:picChg>
        <pc:picChg chg="mod">
          <ac:chgData name="somovaasya3" userId="S::somovaasya3_gmail.com#ext#@slideedu.onmicrosoft.com::05b36399-d501-4a7b-87fd-615099445ab5" providerId="AD" clId="Web-{4AFF04A7-6301-6D5A-A881-86AD0659A5C2}" dt="2025-11-05T00:05:19.013" v="18" actId="1076"/>
          <ac:picMkLst>
            <pc:docMk/>
            <pc:sldMk cId="1296017464" sldId="256"/>
            <ac:picMk id="7" creationId="{42AEB8E9-ADA7-865B-A9C3-A6CAADD7A9EC}"/>
          </ac:picMkLst>
        </pc:picChg>
        <pc:picChg chg="mod">
          <ac:chgData name="somovaasya3" userId="S::somovaasya3_gmail.com#ext#@slideedu.onmicrosoft.com::05b36399-d501-4a7b-87fd-615099445ab5" providerId="AD" clId="Web-{4AFF04A7-6301-6D5A-A881-86AD0659A5C2}" dt="2025-11-05T00:04:42.168" v="1" actId="1076"/>
          <ac:picMkLst>
            <pc:docMk/>
            <pc:sldMk cId="1296017464" sldId="256"/>
            <ac:picMk id="40" creationId="{D7DBBA1F-46F9-E09E-9AE8-2939BE8D52ED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D5C36D21-9EF6-C831-1C5B-8CEBEE9F86B7}"/>
    <pc:docChg chg="modSld">
      <pc:chgData name="somovaasya3" userId="S::somovaasya3_gmail.com#ext#@slideedu.onmicrosoft.com::05b36399-d501-4a7b-87fd-615099445ab5" providerId="AD" clId="Web-{D5C36D21-9EF6-C831-1C5B-8CEBEE9F86B7}" dt="2025-11-05T00:07:52.682" v="1" actId="1076"/>
      <pc:docMkLst>
        <pc:docMk/>
      </pc:docMkLst>
      <pc:sldChg chg="modSp">
        <pc:chgData name="somovaasya3" userId="S::somovaasya3_gmail.com#ext#@slideedu.onmicrosoft.com::05b36399-d501-4a7b-87fd-615099445ab5" providerId="AD" clId="Web-{D5C36D21-9EF6-C831-1C5B-8CEBEE9F86B7}" dt="2025-11-05T00:07:52.682" v="1" actId="1076"/>
        <pc:sldMkLst>
          <pc:docMk/>
          <pc:sldMk cId="1296017464" sldId="256"/>
        </pc:sldMkLst>
        <pc:spChg chg="mod">
          <ac:chgData name="somovaasya3" userId="S::somovaasya3_gmail.com#ext#@slideedu.onmicrosoft.com::05b36399-d501-4a7b-87fd-615099445ab5" providerId="AD" clId="Web-{D5C36D21-9EF6-C831-1C5B-8CEBEE9F86B7}" dt="2025-11-05T00:07:52.682" v="1" actId="1076"/>
          <ac:spMkLst>
            <pc:docMk/>
            <pc:sldMk cId="1296017464" sldId="256"/>
            <ac:spMk id="36" creationId="{4DCA054E-5FDC-B17F-F5B6-3EE03A50A780}"/>
          </ac:spMkLst>
        </pc:spChg>
        <pc:picChg chg="mod">
          <ac:chgData name="somovaasya3" userId="S::somovaasya3_gmail.com#ext#@slideedu.onmicrosoft.com::05b36399-d501-4a7b-87fd-615099445ab5" providerId="AD" clId="Web-{D5C36D21-9EF6-C831-1C5B-8CEBEE9F86B7}" dt="2025-11-05T00:07:02.582" v="0" actId="1076"/>
          <ac:picMkLst>
            <pc:docMk/>
            <pc:sldMk cId="1296017464" sldId="256"/>
            <ac:picMk id="40" creationId="{D7DBBA1F-46F9-E09E-9AE8-2939BE8D52ED}"/>
          </ac:picMkLst>
        </pc:picChg>
      </pc:sldChg>
    </pc:docChg>
  </pc:docChgLst>
  <pc:docChgLst>
    <pc:chgData clId="Web-{FC28821F-5EE7-D034-A3E1-6F473D76E585}"/>
    <pc:docChg chg="modSld">
      <pc:chgData name="" userId="" providerId="" clId="Web-{FC28821F-5EE7-D034-A3E1-6F473D76E585}" dt="2025-11-05T00:03:45.086" v="0" actId="1076"/>
      <pc:docMkLst>
        <pc:docMk/>
      </pc:docMkLst>
      <pc:sldChg chg="modSp">
        <pc:chgData name="" userId="" providerId="" clId="Web-{FC28821F-5EE7-D034-A3E1-6F473D76E585}" dt="2025-11-05T00:03:45.086" v="0" actId="1076"/>
        <pc:sldMkLst>
          <pc:docMk/>
          <pc:sldMk cId="1296017464" sldId="256"/>
        </pc:sldMkLst>
        <pc:picChg chg="mod">
          <ac:chgData name="" userId="" providerId="" clId="Web-{FC28821F-5EE7-D034-A3E1-6F473D76E585}" dt="2025-11-05T00:03:45.086" v="0" actId="1076"/>
          <ac:picMkLst>
            <pc:docMk/>
            <pc:sldMk cId="1296017464" sldId="256"/>
            <ac:picMk id="38" creationId="{1D8E8168-D85F-D6CA-911A-28F3A830C1C4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E275D4BF-6DD5-D549-1A27-FF68AD24D5DC}"/>
    <pc:docChg chg="modSld">
      <pc:chgData name="somovaasya3" userId="S::somovaasya3_gmail.com#ext#@slideedu.onmicrosoft.com::05b36399-d501-4a7b-87fd-615099445ab5" providerId="AD" clId="Web-{E275D4BF-6DD5-D549-1A27-FF68AD24D5DC}" dt="2025-11-05T00:06:13.391" v="28" actId="1076"/>
      <pc:docMkLst>
        <pc:docMk/>
      </pc:docMkLst>
      <pc:sldChg chg="modSp">
        <pc:chgData name="somovaasya3" userId="S::somovaasya3_gmail.com#ext#@slideedu.onmicrosoft.com::05b36399-d501-4a7b-87fd-615099445ab5" providerId="AD" clId="Web-{E275D4BF-6DD5-D549-1A27-FF68AD24D5DC}" dt="2025-11-05T00:06:13.391" v="28" actId="1076"/>
        <pc:sldMkLst>
          <pc:docMk/>
          <pc:sldMk cId="1296017464" sldId="256"/>
        </pc:sldMkLst>
        <pc:spChg chg="mod">
          <ac:chgData name="somovaasya3" userId="S::somovaasya3_gmail.com#ext#@slideedu.onmicrosoft.com::05b36399-d501-4a7b-87fd-615099445ab5" providerId="AD" clId="Web-{E275D4BF-6DD5-D549-1A27-FF68AD24D5DC}" dt="2025-11-05T00:06:05.751" v="6" actId="1076"/>
          <ac:spMkLst>
            <pc:docMk/>
            <pc:sldMk cId="1296017464" sldId="256"/>
            <ac:spMk id="8" creationId="{62AF4F1C-5771-3DA4-D7F3-D2E9909F1EA1}"/>
          </ac:spMkLst>
        </pc:spChg>
        <pc:spChg chg="mod">
          <ac:chgData name="somovaasya3" userId="S::somovaasya3_gmail.com#ext#@slideedu.onmicrosoft.com::05b36399-d501-4a7b-87fd-615099445ab5" providerId="AD" clId="Web-{E275D4BF-6DD5-D549-1A27-FF68AD24D5DC}" dt="2025-11-05T00:06:08.954" v="16" actId="1076"/>
          <ac:spMkLst>
            <pc:docMk/>
            <pc:sldMk cId="1296017464" sldId="256"/>
            <ac:spMk id="9" creationId="{DB2A2485-B2C7-CC7D-327C-C76C84FD0A4A}"/>
          </ac:spMkLst>
        </pc:spChg>
        <pc:spChg chg="mod">
          <ac:chgData name="somovaasya3" userId="S::somovaasya3_gmail.com#ext#@slideedu.onmicrosoft.com::05b36399-d501-4a7b-87fd-615099445ab5" providerId="AD" clId="Web-{E275D4BF-6DD5-D549-1A27-FF68AD24D5DC}" dt="2025-11-05T00:06:08.969" v="17" actId="1076"/>
          <ac:spMkLst>
            <pc:docMk/>
            <pc:sldMk cId="1296017464" sldId="256"/>
            <ac:spMk id="28" creationId="{9DE9EB83-4896-E2C2-F047-3A9F35988E19}"/>
          </ac:spMkLst>
        </pc:spChg>
        <pc:spChg chg="mod">
          <ac:chgData name="somovaasya3" userId="S::somovaasya3_gmail.com#ext#@slideedu.onmicrosoft.com::05b36399-d501-4a7b-87fd-615099445ab5" providerId="AD" clId="Web-{E275D4BF-6DD5-D549-1A27-FF68AD24D5DC}" dt="2025-11-05T00:06:08.969" v="18" actId="1076"/>
          <ac:spMkLst>
            <pc:docMk/>
            <pc:sldMk cId="1296017464" sldId="256"/>
            <ac:spMk id="29" creationId="{DA5FF0EA-DFB9-58C5-333E-081A9AEA6946}"/>
          </ac:spMkLst>
        </pc:spChg>
        <pc:spChg chg="mod">
          <ac:chgData name="somovaasya3" userId="S::somovaasya3_gmail.com#ext#@slideedu.onmicrosoft.com::05b36399-d501-4a7b-87fd-615099445ab5" providerId="AD" clId="Web-{E275D4BF-6DD5-D549-1A27-FF68AD24D5DC}" dt="2025-11-05T00:06:08.985" v="19" actId="1076"/>
          <ac:spMkLst>
            <pc:docMk/>
            <pc:sldMk cId="1296017464" sldId="256"/>
            <ac:spMk id="30" creationId="{5A78B6CB-7FBD-E025-AC3B-B921D00CB09A}"/>
          </ac:spMkLst>
        </pc:spChg>
        <pc:spChg chg="mod">
          <ac:chgData name="somovaasya3" userId="S::somovaasya3_gmail.com#ext#@slideedu.onmicrosoft.com::05b36399-d501-4a7b-87fd-615099445ab5" providerId="AD" clId="Web-{E275D4BF-6DD5-D549-1A27-FF68AD24D5DC}" dt="2025-11-05T00:06:09.001" v="20" actId="1076"/>
          <ac:spMkLst>
            <pc:docMk/>
            <pc:sldMk cId="1296017464" sldId="256"/>
            <ac:spMk id="31" creationId="{4FC073A2-5ED2-A439-7063-9432F1431231}"/>
          </ac:spMkLst>
        </pc:spChg>
        <pc:spChg chg="mod">
          <ac:chgData name="somovaasya3" userId="S::somovaasya3_gmail.com#ext#@slideedu.onmicrosoft.com::05b36399-d501-4a7b-87fd-615099445ab5" providerId="AD" clId="Web-{E275D4BF-6DD5-D549-1A27-FF68AD24D5DC}" dt="2025-11-05T00:06:09.001" v="21" actId="1076"/>
          <ac:spMkLst>
            <pc:docMk/>
            <pc:sldMk cId="1296017464" sldId="256"/>
            <ac:spMk id="32" creationId="{F730C450-35D3-F58C-90B1-0DE97D09A36E}"/>
          </ac:spMkLst>
        </pc:spChg>
        <pc:spChg chg="mod">
          <ac:chgData name="somovaasya3" userId="S::somovaasya3_gmail.com#ext#@slideedu.onmicrosoft.com::05b36399-d501-4a7b-87fd-615099445ab5" providerId="AD" clId="Web-{E275D4BF-6DD5-D549-1A27-FF68AD24D5DC}" dt="2025-11-05T00:06:09.016" v="22" actId="1076"/>
          <ac:spMkLst>
            <pc:docMk/>
            <pc:sldMk cId="1296017464" sldId="256"/>
            <ac:spMk id="33" creationId="{650B7C84-C002-BAD5-34D8-9D542FE77499}"/>
          </ac:spMkLst>
        </pc:spChg>
        <pc:spChg chg="mod">
          <ac:chgData name="somovaasya3" userId="S::somovaasya3_gmail.com#ext#@slideedu.onmicrosoft.com::05b36399-d501-4a7b-87fd-615099445ab5" providerId="AD" clId="Web-{E275D4BF-6DD5-D549-1A27-FF68AD24D5DC}" dt="2025-11-05T00:06:09.016" v="23" actId="1076"/>
          <ac:spMkLst>
            <pc:docMk/>
            <pc:sldMk cId="1296017464" sldId="256"/>
            <ac:spMk id="34" creationId="{6DAA268F-FC76-5DF8-D72A-407B64B8B11F}"/>
          </ac:spMkLst>
        </pc:spChg>
        <pc:spChg chg="mod">
          <ac:chgData name="somovaasya3" userId="S::somovaasya3_gmail.com#ext#@slideedu.onmicrosoft.com::05b36399-d501-4a7b-87fd-615099445ab5" providerId="AD" clId="Web-{E275D4BF-6DD5-D549-1A27-FF68AD24D5DC}" dt="2025-11-05T00:06:09.032" v="24" actId="1076"/>
          <ac:spMkLst>
            <pc:docMk/>
            <pc:sldMk cId="1296017464" sldId="256"/>
            <ac:spMk id="35" creationId="{F2B17A32-4135-6ED4-F498-BDDD51EB5597}"/>
          </ac:spMkLst>
        </pc:spChg>
        <pc:spChg chg="mod">
          <ac:chgData name="somovaasya3" userId="S::somovaasya3_gmail.com#ext#@slideedu.onmicrosoft.com::05b36399-d501-4a7b-87fd-615099445ab5" providerId="AD" clId="Web-{E275D4BF-6DD5-D549-1A27-FF68AD24D5DC}" dt="2025-11-05T00:06:09.047" v="25" actId="1076"/>
          <ac:spMkLst>
            <pc:docMk/>
            <pc:sldMk cId="1296017464" sldId="256"/>
            <ac:spMk id="36" creationId="{4DCA054E-5FDC-B17F-F5B6-3EE03A50A780}"/>
          </ac:spMkLst>
        </pc:spChg>
        <pc:picChg chg="mod">
          <ac:chgData name="somovaasya3" userId="S::somovaasya3_gmail.com#ext#@slideedu.onmicrosoft.com::05b36399-d501-4a7b-87fd-615099445ab5" providerId="AD" clId="Web-{E275D4BF-6DD5-D549-1A27-FF68AD24D5DC}" dt="2025-11-05T00:06:13.391" v="28" actId="1076"/>
          <ac:picMkLst>
            <pc:docMk/>
            <pc:sldMk cId="1296017464" sldId="256"/>
            <ac:picMk id="5" creationId="{68FA4F53-BB08-EB35-B785-9766AB326A69}"/>
          </ac:picMkLst>
        </pc:picChg>
        <pc:picChg chg="mod">
          <ac:chgData name="somovaasya3" userId="S::somovaasya3_gmail.com#ext#@slideedu.onmicrosoft.com::05b36399-d501-4a7b-87fd-615099445ab5" providerId="AD" clId="Web-{E275D4BF-6DD5-D549-1A27-FF68AD24D5DC}" dt="2025-11-05T00:06:10.876" v="27" actId="1076"/>
          <ac:picMkLst>
            <pc:docMk/>
            <pc:sldMk cId="1296017464" sldId="256"/>
            <ac:picMk id="7" creationId="{42AEB8E9-ADA7-865B-A9C3-A6CAADD7A9EC}"/>
          </ac:picMkLst>
        </pc:picChg>
        <pc:picChg chg="mod">
          <ac:chgData name="somovaasya3" userId="S::somovaasya3_gmail.com#ext#@slideedu.onmicrosoft.com::05b36399-d501-4a7b-87fd-615099445ab5" providerId="AD" clId="Web-{E275D4BF-6DD5-D549-1A27-FF68AD24D5DC}" dt="2025-11-05T00:06:05.766" v="7" actId="1076"/>
          <ac:picMkLst>
            <pc:docMk/>
            <pc:sldMk cId="1296017464" sldId="256"/>
            <ac:picMk id="11" creationId="{A8C8276A-5E34-C30B-F182-A435D6669B82}"/>
          </ac:picMkLst>
        </pc:picChg>
        <pc:picChg chg="mod">
          <ac:chgData name="somovaasya3" userId="S::somovaasya3_gmail.com#ext#@slideedu.onmicrosoft.com::05b36399-d501-4a7b-87fd-615099445ab5" providerId="AD" clId="Web-{E275D4BF-6DD5-D549-1A27-FF68AD24D5DC}" dt="2025-11-05T00:06:05.782" v="8" actId="1076"/>
          <ac:picMkLst>
            <pc:docMk/>
            <pc:sldMk cId="1296017464" sldId="256"/>
            <ac:picMk id="13" creationId="{9D13640F-6507-0FCF-222E-88199A88C676}"/>
          </ac:picMkLst>
        </pc:picChg>
        <pc:picChg chg="mod">
          <ac:chgData name="somovaasya3" userId="S::somovaasya3_gmail.com#ext#@slideedu.onmicrosoft.com::05b36399-d501-4a7b-87fd-615099445ab5" providerId="AD" clId="Web-{E275D4BF-6DD5-D549-1A27-FF68AD24D5DC}" dt="2025-11-05T00:06:05.797" v="9" actId="1076"/>
          <ac:picMkLst>
            <pc:docMk/>
            <pc:sldMk cId="1296017464" sldId="256"/>
            <ac:picMk id="15" creationId="{12BECC98-6F1A-0C81-C1F3-960E5DD47B2B}"/>
          </ac:picMkLst>
        </pc:picChg>
        <pc:picChg chg="mod">
          <ac:chgData name="somovaasya3" userId="S::somovaasya3_gmail.com#ext#@slideedu.onmicrosoft.com::05b36399-d501-4a7b-87fd-615099445ab5" providerId="AD" clId="Web-{E275D4BF-6DD5-D549-1A27-FF68AD24D5DC}" dt="2025-11-05T00:06:05.813" v="10" actId="1076"/>
          <ac:picMkLst>
            <pc:docMk/>
            <pc:sldMk cId="1296017464" sldId="256"/>
            <ac:picMk id="17" creationId="{E649C3D5-2660-08E5-454E-195F10C36B32}"/>
          </ac:picMkLst>
        </pc:picChg>
        <pc:picChg chg="mod">
          <ac:chgData name="somovaasya3" userId="S::somovaasya3_gmail.com#ext#@slideedu.onmicrosoft.com::05b36399-d501-4a7b-87fd-615099445ab5" providerId="AD" clId="Web-{E275D4BF-6DD5-D549-1A27-FF68AD24D5DC}" dt="2025-11-05T00:06:05.829" v="11" actId="1076"/>
          <ac:picMkLst>
            <pc:docMk/>
            <pc:sldMk cId="1296017464" sldId="256"/>
            <ac:picMk id="19" creationId="{2D3E2F4C-6F64-1EF2-B5EB-5D3372FCFDE2}"/>
          </ac:picMkLst>
        </pc:picChg>
        <pc:picChg chg="mod">
          <ac:chgData name="somovaasya3" userId="S::somovaasya3_gmail.com#ext#@slideedu.onmicrosoft.com::05b36399-d501-4a7b-87fd-615099445ab5" providerId="AD" clId="Web-{E275D4BF-6DD5-D549-1A27-FF68AD24D5DC}" dt="2025-11-05T00:06:05.844" v="12" actId="1076"/>
          <ac:picMkLst>
            <pc:docMk/>
            <pc:sldMk cId="1296017464" sldId="256"/>
            <ac:picMk id="21" creationId="{B8AFC641-9ADF-33B8-5412-753676B581CF}"/>
          </ac:picMkLst>
        </pc:picChg>
        <pc:picChg chg="mod">
          <ac:chgData name="somovaasya3" userId="S::somovaasya3_gmail.com#ext#@slideedu.onmicrosoft.com::05b36399-d501-4a7b-87fd-615099445ab5" providerId="AD" clId="Web-{E275D4BF-6DD5-D549-1A27-FF68AD24D5DC}" dt="2025-11-05T00:06:05.860" v="13" actId="1076"/>
          <ac:picMkLst>
            <pc:docMk/>
            <pc:sldMk cId="1296017464" sldId="256"/>
            <ac:picMk id="23" creationId="{E2743305-A1F6-C068-651C-00F2F2252A6C}"/>
          </ac:picMkLst>
        </pc:picChg>
        <pc:picChg chg="mod">
          <ac:chgData name="somovaasya3" userId="S::somovaasya3_gmail.com#ext#@slideedu.onmicrosoft.com::05b36399-d501-4a7b-87fd-615099445ab5" providerId="AD" clId="Web-{E275D4BF-6DD5-D549-1A27-FF68AD24D5DC}" dt="2025-11-05T00:06:05.860" v="14" actId="1076"/>
          <ac:picMkLst>
            <pc:docMk/>
            <pc:sldMk cId="1296017464" sldId="256"/>
            <ac:picMk id="25" creationId="{70A56450-F0EB-4581-FBB9-CBF323A598F5}"/>
          </ac:picMkLst>
        </pc:picChg>
        <pc:picChg chg="mod">
          <ac:chgData name="somovaasya3" userId="S::somovaasya3_gmail.com#ext#@slideedu.onmicrosoft.com::05b36399-d501-4a7b-87fd-615099445ab5" providerId="AD" clId="Web-{E275D4BF-6DD5-D549-1A27-FF68AD24D5DC}" dt="2025-11-05T00:06:05.876" v="15" actId="1076"/>
          <ac:picMkLst>
            <pc:docMk/>
            <pc:sldMk cId="1296017464" sldId="256"/>
            <ac:picMk id="27" creationId="{4BAA92D1-BB29-4B32-A8E9-4BD0C8BDD767}"/>
          </ac:picMkLst>
        </pc:picChg>
        <pc:picChg chg="mod">
          <ac:chgData name="somovaasya3" userId="S::somovaasya3_gmail.com#ext#@slideedu.onmicrosoft.com::05b36399-d501-4a7b-87fd-615099445ab5" providerId="AD" clId="Web-{E275D4BF-6DD5-D549-1A27-FF68AD24D5DC}" dt="2025-11-05T00:05:56.563" v="2" actId="1076"/>
          <ac:picMkLst>
            <pc:docMk/>
            <pc:sldMk cId="1296017464" sldId="256"/>
            <ac:picMk id="38" creationId="{1D8E8168-D85F-D6CA-911A-28F3A830C1C4}"/>
          </ac:picMkLst>
        </pc:picChg>
        <pc:picChg chg="mod">
          <ac:chgData name="somovaasya3" userId="S::somovaasya3_gmail.com#ext#@slideedu.onmicrosoft.com::05b36399-d501-4a7b-87fd-615099445ab5" providerId="AD" clId="Web-{E275D4BF-6DD5-D549-1A27-FF68AD24D5DC}" dt="2025-11-05T00:06:09.063" v="26" actId="1076"/>
          <ac:picMkLst>
            <pc:docMk/>
            <pc:sldMk cId="1296017464" sldId="256"/>
            <ac:picMk id="40" creationId="{D7DBBA1F-46F9-E09E-9AE8-2939BE8D52ED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7D340586-4E3D-24F4-F029-9168B79DCDE7}"/>
    <pc:docChg chg="modSld">
      <pc:chgData name="somovaasya3" userId="S::somovaasya3_gmail.com#ext#@slideedu.onmicrosoft.com::05b36399-d501-4a7b-87fd-615099445ab5" providerId="AD" clId="Web-{7D340586-4E3D-24F4-F029-9168B79DCDE7}" dt="2025-11-05T00:06:51.803" v="5" actId="1076"/>
      <pc:docMkLst>
        <pc:docMk/>
      </pc:docMkLst>
      <pc:sldChg chg="modSp">
        <pc:chgData name="somovaasya3" userId="S::somovaasya3_gmail.com#ext#@slideedu.onmicrosoft.com::05b36399-d501-4a7b-87fd-615099445ab5" providerId="AD" clId="Web-{7D340586-4E3D-24F4-F029-9168B79DCDE7}" dt="2025-11-05T00:06:51.803" v="5" actId="1076"/>
        <pc:sldMkLst>
          <pc:docMk/>
          <pc:sldMk cId="1296017464" sldId="256"/>
        </pc:sldMkLst>
        <pc:spChg chg="mod">
          <ac:chgData name="somovaasya3" userId="S::somovaasya3_gmail.com#ext#@slideedu.onmicrosoft.com::05b36399-d501-4a7b-87fd-615099445ab5" providerId="AD" clId="Web-{7D340586-4E3D-24F4-F029-9168B79DCDE7}" dt="2025-11-05T00:06:47.646" v="4" actId="1076"/>
          <ac:spMkLst>
            <pc:docMk/>
            <pc:sldMk cId="1296017464" sldId="256"/>
            <ac:spMk id="9" creationId="{DB2A2485-B2C7-CC7D-327C-C76C84FD0A4A}"/>
          </ac:spMkLst>
        </pc:spChg>
        <pc:picChg chg="mod">
          <ac:chgData name="somovaasya3" userId="S::somovaasya3_gmail.com#ext#@slideedu.onmicrosoft.com::05b36399-d501-4a7b-87fd-615099445ab5" providerId="AD" clId="Web-{7D340586-4E3D-24F4-F029-9168B79DCDE7}" dt="2025-11-05T00:06:51.803" v="5" actId="1076"/>
          <ac:picMkLst>
            <pc:docMk/>
            <pc:sldMk cId="1296017464" sldId="256"/>
            <ac:picMk id="5" creationId="{68FA4F53-BB08-EB35-B785-9766AB326A69}"/>
          </ac:picMkLst>
        </pc:picChg>
        <pc:picChg chg="mod">
          <ac:chgData name="somovaasya3" userId="S::somovaasya3_gmail.com#ext#@slideedu.onmicrosoft.com::05b36399-d501-4a7b-87fd-615099445ab5" providerId="AD" clId="Web-{7D340586-4E3D-24F4-F029-9168B79DCDE7}" dt="2025-11-05T00:06:43.255" v="3" actId="1076"/>
          <ac:picMkLst>
            <pc:docMk/>
            <pc:sldMk cId="1296017464" sldId="256"/>
            <ac:picMk id="7" creationId="{42AEB8E9-ADA7-865B-A9C3-A6CAADD7A9EC}"/>
          </ac:picMkLst>
        </pc:picChg>
        <pc:picChg chg="mod">
          <ac:chgData name="somovaasya3" userId="S::somovaasya3_gmail.com#ext#@slideedu.onmicrosoft.com::05b36399-d501-4a7b-87fd-615099445ab5" providerId="AD" clId="Web-{7D340586-4E3D-24F4-F029-9168B79DCDE7}" dt="2025-11-05T00:06:34.911" v="1" actId="1076"/>
          <ac:picMkLst>
            <pc:docMk/>
            <pc:sldMk cId="1296017464" sldId="256"/>
            <ac:picMk id="40" creationId="{D7DBBA1F-46F9-E09E-9AE8-2939BE8D52ED}"/>
          </ac:picMkLst>
        </pc:picChg>
      </pc:sldChg>
    </pc:docChg>
  </pc:docChgLst>
  <pc:docChgLst>
    <pc:chgData clId="Web-{E275D4BF-6DD5-D549-1A27-FF68AD24D5DC}"/>
    <pc:docChg chg="modSld">
      <pc:chgData name="" userId="" providerId="" clId="Web-{E275D4BF-6DD5-D549-1A27-FF68AD24D5DC}" dt="2025-11-05T00:05:37.860" v="0" actId="1076"/>
      <pc:docMkLst>
        <pc:docMk/>
      </pc:docMkLst>
      <pc:sldChg chg="modSp">
        <pc:chgData name="" userId="" providerId="" clId="Web-{E275D4BF-6DD5-D549-1A27-FF68AD24D5DC}" dt="2025-11-05T00:05:37.860" v="0" actId="1076"/>
        <pc:sldMkLst>
          <pc:docMk/>
          <pc:sldMk cId="1296017464" sldId="256"/>
        </pc:sldMkLst>
        <pc:picChg chg="mod">
          <ac:chgData name="" userId="" providerId="" clId="Web-{E275D4BF-6DD5-D549-1A27-FF68AD24D5DC}" dt="2025-11-05T00:05:37.860" v="0" actId="1076"/>
          <ac:picMkLst>
            <pc:docMk/>
            <pc:sldMk cId="1296017464" sldId="256"/>
            <ac:picMk id="40" creationId="{D7DBBA1F-46F9-E09E-9AE8-2939BE8D52ED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6C85E5FD-91ED-A4D3-48AD-51A469EB3CE3}"/>
    <pc:docChg chg="modSld">
      <pc:chgData name="somovaasya3" userId="S::somovaasya3_gmail.com#ext#@slideedu.onmicrosoft.com::05b36399-d501-4a7b-87fd-615099445ab5" providerId="AD" clId="Web-{6C85E5FD-91ED-A4D3-48AD-51A469EB3CE3}" dt="2025-11-06T20:03:18.151" v="21" actId="1076"/>
      <pc:docMkLst>
        <pc:docMk/>
      </pc:docMkLst>
      <pc:sldChg chg="modSp">
        <pc:chgData name="somovaasya3" userId="S::somovaasya3_gmail.com#ext#@slideedu.onmicrosoft.com::05b36399-d501-4a7b-87fd-615099445ab5" providerId="AD" clId="Web-{6C85E5FD-91ED-A4D3-48AD-51A469EB3CE3}" dt="2025-11-06T20:03:18.151" v="21" actId="1076"/>
        <pc:sldMkLst>
          <pc:docMk/>
          <pc:sldMk cId="1296017464" sldId="256"/>
        </pc:sldMkLst>
        <pc:spChg chg="mod">
          <ac:chgData name="somovaasya3" userId="S::somovaasya3_gmail.com#ext#@slideedu.onmicrosoft.com::05b36399-d501-4a7b-87fd-615099445ab5" providerId="AD" clId="Web-{6C85E5FD-91ED-A4D3-48AD-51A469EB3CE3}" dt="2025-11-06T20:03:08.382" v="18" actId="1076"/>
          <ac:spMkLst>
            <pc:docMk/>
            <pc:sldMk cId="1296017464" sldId="256"/>
            <ac:spMk id="34" creationId="{6DAA268F-FC76-5DF8-D72A-407B64B8B11F}"/>
          </ac:spMkLst>
        </pc:spChg>
        <pc:spChg chg="mod">
          <ac:chgData name="somovaasya3" userId="S::somovaasya3_gmail.com#ext#@slideedu.onmicrosoft.com::05b36399-d501-4a7b-87fd-615099445ab5" providerId="AD" clId="Web-{6C85E5FD-91ED-A4D3-48AD-51A469EB3CE3}" dt="2025-11-06T20:03:18.151" v="21" actId="1076"/>
          <ac:spMkLst>
            <pc:docMk/>
            <pc:sldMk cId="1296017464" sldId="256"/>
            <ac:spMk id="35" creationId="{F2B17A32-4135-6ED4-F498-BDDD51EB5597}"/>
          </ac:spMkLst>
        </pc:spChg>
        <pc:spChg chg="mod">
          <ac:chgData name="somovaasya3" userId="S::somovaasya3_gmail.com#ext#@slideedu.onmicrosoft.com::05b36399-d501-4a7b-87fd-615099445ab5" providerId="AD" clId="Web-{6C85E5FD-91ED-A4D3-48AD-51A469EB3CE3}" dt="2025-11-06T20:03:15.260" v="20" actId="1076"/>
          <ac:spMkLst>
            <pc:docMk/>
            <pc:sldMk cId="1296017464" sldId="256"/>
            <ac:spMk id="36" creationId="{4DCA054E-5FDC-B17F-F5B6-3EE03A50A780}"/>
          </ac:spMkLst>
        </pc:spChg>
        <pc:picChg chg="mod">
          <ac:chgData name="somovaasya3" userId="S::somovaasya3_gmail.com#ext#@slideedu.onmicrosoft.com::05b36399-d501-4a7b-87fd-615099445ab5" providerId="AD" clId="Web-{6C85E5FD-91ED-A4D3-48AD-51A469EB3CE3}" dt="2025-11-06T20:03:12.088" v="19" actId="1076"/>
          <ac:picMkLst>
            <pc:docMk/>
            <pc:sldMk cId="1296017464" sldId="256"/>
            <ac:picMk id="5" creationId="{68FA4F53-BB08-EB35-B785-9766AB326A69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07224D8A-BFEC-7BCE-FB4D-73611269D134}"/>
    <pc:docChg chg="modSld">
      <pc:chgData name="somovaasya3" userId="S::somovaasya3_gmail.com#ext#@slideedu.onmicrosoft.com::05b36399-d501-4a7b-87fd-615099445ab5" providerId="AD" clId="Web-{07224D8A-BFEC-7BCE-FB4D-73611269D134}" dt="2025-11-05T00:05:28.367" v="0" actId="1076"/>
      <pc:docMkLst>
        <pc:docMk/>
      </pc:docMkLst>
    </pc:docChg>
  </pc:docChgLst>
  <pc:docChgLst>
    <pc:chgData name="somovaasya3" userId="S::somovaasya3_gmail.com#ext#@slideedu.onmicrosoft.com::05b36399-d501-4a7b-87fd-615099445ab5" providerId="AD" clId="Web-{18419B7E-3114-2C68-5D40-EBDD8EA2B52A}"/>
    <pc:docChg chg="modSld">
      <pc:chgData name="somovaasya3" userId="S::somovaasya3_gmail.com#ext#@slideedu.onmicrosoft.com::05b36399-d501-4a7b-87fd-615099445ab5" providerId="AD" clId="Web-{18419B7E-3114-2C68-5D40-EBDD8EA2B52A}" dt="2025-11-05T09:30:44.613" v="20" actId="1076"/>
      <pc:docMkLst>
        <pc:docMk/>
      </pc:docMkLst>
    </pc:docChg>
  </pc:docChgLst>
  <pc:docChgLst>
    <pc:chgData name="somovaasya3" userId="S::somovaasya3_gmail.com#ext#@slideedu.onmicrosoft.com::05b36399-d501-4a7b-87fd-615099445ab5" providerId="AD" clId="Web-{6421A1F7-A949-365C-8182-6B68DCF12361}"/>
    <pc:docChg chg="modSld">
      <pc:chgData name="somovaasya3" userId="S::somovaasya3_gmail.com#ext#@slideedu.onmicrosoft.com::05b36399-d501-4a7b-87fd-615099445ab5" providerId="AD" clId="Web-{6421A1F7-A949-365C-8182-6B68DCF12361}" dt="2025-11-05T09:31:23.374" v="6" actId="1076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69AA1-4CDA-58F7-77B8-138DCD5FED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5640E1-2E79-90F8-40B4-B61F9E6D87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EFE5F8-7C16-F40C-3F5A-092BE6411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3428D-C565-47AE-90BE-760B12A64E8B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7D99A3-BE55-2397-9642-207422C4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524852-EF32-DE8E-5B76-FF78A055F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9474-D610-4E4E-9886-9BE88ED42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740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E489E0-C2C7-E808-8F6F-CF206D8E1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08E5E8-B51B-795E-379B-4DB00163F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AC6606-5B96-5C64-57DC-6829C1E99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3428D-C565-47AE-90BE-760B12A64E8B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9A93AB-C80C-9B8D-3B8A-AB22F6610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763848-FF23-32D5-84C1-540223554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9474-D610-4E4E-9886-9BE88ED42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7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F49D3C-6DA3-7635-BAA1-8B3F5488D2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C661A6-2AE0-08F2-52C5-BD93D8A0D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B6A64E-A259-BDA0-4433-CA146FB51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3428D-C565-47AE-90BE-760B12A64E8B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6AEADB-6E06-AEDF-6223-AD69217BF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FFEC55-2020-B174-B9CD-793CA391E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9474-D610-4E4E-9886-9BE88ED42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665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B3D35B-C089-87BD-C4B9-BB0AE7308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0C3DA9-EF36-9509-6C1F-BF6DA9E3A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4481D0-D9C3-8814-C93E-4F2CA8625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3428D-C565-47AE-90BE-760B12A64E8B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87436C-4BBE-9A6B-DCC2-62F9DE2DB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BDAE1C-7A38-749D-FB39-C9E4EA157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9474-D610-4E4E-9886-9BE88ED42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109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B68B2-7F2B-A5AC-8531-2F3C6E466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EA823F-11C8-56BA-C15D-B0D099647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F5F5CB-095F-6794-81A7-214A92A6D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3428D-C565-47AE-90BE-760B12A64E8B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1EBE3B-DDAA-0C7A-FAB2-66D870D77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78DA77-CC3E-3608-6D17-F3409FE43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9474-D610-4E4E-9886-9BE88ED42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672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5372FE-7E1E-7F59-A3FC-400D7BB15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50F8D3-6EF5-903D-14FC-C7F3BAB478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DD72F8-61C2-5211-DB85-12F75239D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B5DE82-E136-E4B0-7B94-B22A80E54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3428D-C565-47AE-90BE-760B12A64E8B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EBD798-572D-16F9-2313-BE919BD91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6CDAC9-946B-D3D1-63A4-93D538466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9474-D610-4E4E-9886-9BE88ED42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02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4670D8-A877-98B9-3F58-D4D38DB8D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86FF26-45AC-0E5A-01E3-E6E87B048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A01033-78B1-84FD-5787-6636EFF7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A7BAFFC-F7B5-58A4-F362-80FDE8626F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BD30964-E198-931B-BE63-44E21BD43F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E91480A-D31D-8F03-721C-B1DC622D2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3428D-C565-47AE-90BE-760B12A64E8B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477508-BD53-D6A2-A59A-F92775BAD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51DFCF-EE9B-C526-8B41-0FDEBD45F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9474-D610-4E4E-9886-9BE88ED42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40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52312-2BF2-2023-42C3-04054EF42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EDED5E8-27EB-67E5-F01C-C87751CFF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3428D-C565-47AE-90BE-760B12A64E8B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42F2E4E-B913-ED59-D104-5656111F6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7170DF7-F14B-EBD5-E4A8-CCB5A1C37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9474-D610-4E4E-9886-9BE88ED42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9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B19A3B1-293F-D33B-D883-94270CDB6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3428D-C565-47AE-90BE-760B12A64E8B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D2BC1BD-BD0F-C20E-C2A5-737FFC211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6E9F0A-93C8-FA12-3116-481379526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9474-D610-4E4E-9886-9BE88ED42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669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A7BCE0-D001-A0EB-42FF-69D57BA32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B006EE-AC16-8685-1133-982C3BAC2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1EC2B7-2CD7-834B-A0C8-40AA560E0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51B778-FA32-B58E-CBF3-BC577BEA3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3428D-C565-47AE-90BE-760B12A64E8B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A0BD5A-1E14-296F-AD7D-7F82E26A3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1A6E8E-5AEC-F130-AC9E-6D361F784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9474-D610-4E4E-9886-9BE88ED42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551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581C9-FDC8-F79B-8BF9-0C04D9334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934DC8D-05A5-71E0-39CB-6F0F180C23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D530A4-C383-DF0E-746E-2E743937F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22C478-418C-C8DB-FE90-51FF2B61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3428D-C565-47AE-90BE-760B12A64E8B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46711E-369C-5726-DFCF-06F9BD7D2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6DE0FA-8001-D7BC-A6AB-A79CEA8CC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9474-D610-4E4E-9886-9BE88ED42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617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1B0EE7-78E1-1472-AA6A-03503D438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C8D24B-145E-7F0D-062E-6328FF069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8BFCE1-3A1D-DCFE-5463-70EB401B8C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3428D-C565-47AE-90BE-760B12A64E8B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646CD8-DF9F-2A5D-BB26-15E4E63F46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ADB92E-F8DB-3815-8877-283DCEBD4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C9474-D610-4E4E-9886-9BE88ED42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23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FA4F53-BB08-EB35-B785-9766AB326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766" y="-89647"/>
            <a:ext cx="12821645" cy="73042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AEB8E9-ADA7-865B-A9C3-A6CAADD7A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457" y="3607796"/>
            <a:ext cx="3149602" cy="3149601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2AF4F1C-5771-3DA4-D7F3-D2E9909F1EA1}"/>
              </a:ext>
            </a:extLst>
          </p:cNvPr>
          <p:cNvSpPr/>
          <p:nvPr/>
        </p:nvSpPr>
        <p:spPr>
          <a:xfrm>
            <a:off x="948515" y="276660"/>
            <a:ext cx="7164544" cy="60011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B2A2485-B2C7-CC7D-327C-C76C84FD0A4A}"/>
              </a:ext>
            </a:extLst>
          </p:cNvPr>
          <p:cNvSpPr/>
          <p:nvPr/>
        </p:nvSpPr>
        <p:spPr>
          <a:xfrm>
            <a:off x="8356026" y="1665124"/>
            <a:ext cx="3374881" cy="14298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8C8276A-5E34-C30B-F182-A435D6669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82" y="195773"/>
            <a:ext cx="2237142" cy="227772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D13640F-6507-0FCF-222E-88199A88C6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667" y="598718"/>
            <a:ext cx="2460267" cy="184520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2BECC98-6F1A-0C81-C1F3-960E5DD47B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757" y="462239"/>
            <a:ext cx="2145363" cy="174822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649C3D5-2660-08E5-454E-195F10C36B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4369" y="2692373"/>
            <a:ext cx="1796398" cy="182058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D3E2F4C-6F64-1EF2-B5EB-5D3372FCFD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878" y="2614014"/>
            <a:ext cx="1820583" cy="182058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8AFC641-9ADF-33B8-5412-753676B581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684" y="2558339"/>
            <a:ext cx="2015956" cy="201595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2743305-A1F6-C068-651C-00F2F2252A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42" y="4546574"/>
            <a:ext cx="1914992" cy="19149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0A56450-F0EB-4581-FBB9-CBF323A598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1456" y="4604694"/>
            <a:ext cx="1914992" cy="19149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BAA92D1-BB29-4B32-A8E9-4BD0C8BDD76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52" y="4744817"/>
            <a:ext cx="1664078" cy="166407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DE9EB83-4896-E2C2-F047-3A9F35988E19}"/>
              </a:ext>
            </a:extLst>
          </p:cNvPr>
          <p:cNvSpPr txBox="1"/>
          <p:nvPr/>
        </p:nvSpPr>
        <p:spPr>
          <a:xfrm>
            <a:off x="8566387" y="1787230"/>
            <a:ext cx="2742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Сладкий, вкусный, вишнёвый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5FF0EA-DFB9-58C5-333E-081A9AEA6946}"/>
              </a:ext>
            </a:extLst>
          </p:cNvPr>
          <p:cNvSpPr txBox="1"/>
          <p:nvPr/>
        </p:nvSpPr>
        <p:spPr>
          <a:xfrm>
            <a:off x="8389125" y="1735774"/>
            <a:ext cx="31673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Травоядная, полосатая, живая.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78B6CB-7FBD-E025-AC3B-B921D00CB09A}"/>
              </a:ext>
            </a:extLst>
          </p:cNvPr>
          <p:cNvSpPr txBox="1"/>
          <p:nvPr/>
        </p:nvSpPr>
        <p:spPr>
          <a:xfrm>
            <a:off x="8547712" y="1910342"/>
            <a:ext cx="3185160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2800" dirty="0">
                <a:latin typeface="Arial"/>
                <a:cs typeface="Arial"/>
              </a:rPr>
              <a:t>Кислый, красный, сочный.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C073A2-5ED2-A439-7063-9432F1431231}"/>
              </a:ext>
            </a:extLst>
          </p:cNvPr>
          <p:cNvSpPr txBox="1"/>
          <p:nvPr/>
        </p:nvSpPr>
        <p:spPr>
          <a:xfrm>
            <a:off x="8704594" y="1690951"/>
            <a:ext cx="3206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Деревянная, удобная, широкая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30C450-35D3-F58C-90B1-0DE97D09A36E}"/>
              </a:ext>
            </a:extLst>
          </p:cNvPr>
          <p:cNvSpPr txBox="1"/>
          <p:nvPr/>
        </p:nvSpPr>
        <p:spPr>
          <a:xfrm>
            <a:off x="8514093" y="1876443"/>
            <a:ext cx="3250430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2800" dirty="0">
                <a:latin typeface="Arial"/>
                <a:cs typeface="Arial"/>
              </a:rPr>
              <a:t>Прямоугольный, тёмный, плоский.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50B7C84-C002-BAD5-34D8-9D542FE77499}"/>
              </a:ext>
            </a:extLst>
          </p:cNvPr>
          <p:cNvSpPr txBox="1"/>
          <p:nvPr/>
        </p:nvSpPr>
        <p:spPr>
          <a:xfrm>
            <a:off x="8413632" y="1704023"/>
            <a:ext cx="3261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Теплый, вязанный, длинный.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DAA268F-FC76-5DF8-D72A-407B64B8B11F}"/>
              </a:ext>
            </a:extLst>
          </p:cNvPr>
          <p:cNvSpPr txBox="1"/>
          <p:nvPr/>
        </p:nvSpPr>
        <p:spPr>
          <a:xfrm>
            <a:off x="8481139" y="1708674"/>
            <a:ext cx="3282142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2800" dirty="0">
                <a:latin typeface="Arial"/>
                <a:cs typeface="Arial"/>
              </a:rPr>
              <a:t>Большой, с острыми зубами, сильный.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2B17A32-4135-6ED4-F498-BDDD51EB5597}"/>
              </a:ext>
            </a:extLst>
          </p:cNvPr>
          <p:cNvSpPr txBox="1"/>
          <p:nvPr/>
        </p:nvSpPr>
        <p:spPr>
          <a:xfrm>
            <a:off x="8597879" y="1691109"/>
            <a:ext cx="31673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Электрическая, прямоугольная, небольшая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DCA054E-5FDC-B17F-F5B6-3EE03A50A780}"/>
              </a:ext>
            </a:extLst>
          </p:cNvPr>
          <p:cNvSpPr txBox="1"/>
          <p:nvPr/>
        </p:nvSpPr>
        <p:spPr>
          <a:xfrm>
            <a:off x="8538036" y="1665529"/>
            <a:ext cx="3206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Маленький, быстрый, морской.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D8E8168-D85F-D6CA-911A-28F3A830C1C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3" y="47063"/>
            <a:ext cx="1131648" cy="104173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7DBBA1F-46F9-E09E-9AE8-2939BE8D52E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481" y="878088"/>
            <a:ext cx="4238852" cy="437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1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470237-BEBA-4082-BD26-F3EAC80D7FC3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5B7D98EA-DF01-4F95-942F-8E0F439A87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65931E-F12A-4A78-AD9D-8DB9476981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54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49</cp:revision>
  <dcterms:created xsi:type="dcterms:W3CDTF">2025-11-03T11:11:26Z</dcterms:created>
  <dcterms:modified xsi:type="dcterms:W3CDTF">2025-11-06T20:03:20Z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