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485" y="-10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AE2D7-24D9-1B3D-8FD1-D3474550B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F4F89C-604F-B441-DAED-74FF50157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AA878-5B9C-B948-3689-9A09F9CE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AFBE1-2260-CE07-956E-BAF4C592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9EEBE-B120-7A1C-9400-4F24C713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4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AE3EE-4B43-3679-D593-F09D6E80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841B24-134E-8048-75BA-8EA59EC11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D240F-25A8-FC59-7E47-3F70AA73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4CC6ED-B149-4959-464E-C966221D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61CC7-FF15-42D6-B53F-0DC0FF13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4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54178D-8EEC-B3B7-4C53-EAB6A9257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2F2CE3-E221-4C5C-6FB1-2CE612EEA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169D0-BB1D-37D0-511A-59092322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7DB23-EBE1-D304-B69D-9D5C403F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5CDE6B-F5F6-E733-6892-07754364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4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64512-9CF1-3CBD-1AF7-CE55FBE1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8270E9-B485-9F05-8EAF-313A555D8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3061FF-C169-077C-BC88-DC8053DB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EA54D-C7B5-97F8-D26B-DD71B20E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12F7B-4486-1069-EDAA-2BFB4F64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8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CD720-8667-68BE-C3BC-EE81F912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0A0BA4-0AB7-EA54-7956-4DA021C98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56F14-C34F-D3F5-14F6-E831DE63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985AE-7341-DFE5-FD88-1D763ED8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75D7F-FF7A-8190-5D9E-55F23FE3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0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FBA50-92C5-CE6C-1423-491AC4EB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D0941-9B5E-FEA8-8B85-34EE9F212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15DA8-7280-244D-F08B-46D6B2E40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21516-7FBB-198F-6289-19A2AEA5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3C10B2-C31E-9A2F-47B3-0F655610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74B11A-4ABF-8980-829F-BCCD1FE5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8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6D5D2-DC62-FDE9-55F3-47E88A68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0FBA4B-6D40-7808-02BA-147D22C20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2DEAC-283A-BACC-B1DF-3352256BA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B8B559-AA69-EF71-F2D3-2B9214020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9E597A-ABAE-FF7A-0EF2-58D66AF7E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DAD0B3-EBCC-4D55-13DF-F6A05EA8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F6E0AE-4BBD-10CF-31AC-ECA55680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5E67AA-80A8-493E-2DCF-56652F0C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0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A6E14-EA55-8A9F-C3E9-A1B7EA0E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465592-6F0D-0AB4-BB28-F94D07E3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EA2B51-1F00-B213-F1CC-15DBF0F6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84AE80-76E2-601E-3A85-E73B01AF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018237-1FC5-9319-DE35-28A53483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A7ACA-9EFA-0D9D-0D2E-578B1DF0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3E7765-753E-C3EF-0C6F-FB1FF3B1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4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9A270-90A6-C040-D39C-33DAB963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AB3DD-425A-638F-6925-BF379495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72EDC6-0B17-4830-2258-AAC7E9887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94883-C8E6-9B77-942F-11C48706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7C3ABC-EC2A-C3CC-FFFD-B17B5F5F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FBF67A-130B-AF28-7E1F-13EAF7AE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7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9661D-A53C-4FA5-54C0-1B1B1F2E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8885C9-C7D9-FB29-FF00-A74EEF0E2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8BFDC-EFA4-F022-097F-0D20D7680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ACEB03-65EA-58B3-93B5-0F210931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F1A72D-05B0-6DDC-5A07-41C5DEAA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522A8-D058-E6CA-AC4C-12B1B0F5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4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4F9C5-0FAB-B2FB-AE7D-C9D3E96B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EEA83B-7126-7F1B-7897-7082A3E81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BB192-8787-4249-1948-C1A5C06D0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7C5AF2-CC04-6D97-245A-AA34A1DA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136FA-6825-61ED-19AE-DE6F0A24A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4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47A7F7-160B-D38F-9E8C-64D2C6B88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50056" y="-302597"/>
            <a:ext cx="16760858" cy="9393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B2FFAE-5462-AF07-3B67-35059FCCC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46" y="3246121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6F94CC-87E7-BB44-F315-23872D5DA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050" y="-302597"/>
            <a:ext cx="3853517" cy="38535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07F235-B7EC-D71F-4932-DC6DA3476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919" y="2169330"/>
            <a:ext cx="3853006" cy="38530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AEFE25-0EA7-CC1E-54C1-609F43BB8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888" y="-223708"/>
            <a:ext cx="3853006" cy="3853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32E606-DDA5-A66C-DE71-D0DC512F7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49271" r="13558" b="15936"/>
          <a:stretch>
            <a:fillRect/>
          </a:stretch>
        </p:blipFill>
        <p:spPr>
          <a:xfrm>
            <a:off x="584795" y="546755"/>
            <a:ext cx="2081852" cy="22637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C5CBBB-BFA0-CAED-96D5-4564CB343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0" t="37815" r="23226" b="35901"/>
          <a:stretch>
            <a:fillRect/>
          </a:stretch>
        </p:blipFill>
        <p:spPr>
          <a:xfrm>
            <a:off x="3712102" y="3051926"/>
            <a:ext cx="1962834" cy="218937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2033C0-F0A3-4B30-F5D8-B765F380B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3194" r="38476" b="54018"/>
          <a:stretch>
            <a:fillRect/>
          </a:stretch>
        </p:blipFill>
        <p:spPr>
          <a:xfrm>
            <a:off x="6736469" y="1165136"/>
            <a:ext cx="1991844" cy="171966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30C0A39-EA30-FC67-2A25-A0A501E2FD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78" y="285667"/>
            <a:ext cx="1295399" cy="12953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414884-860E-A947-CFBA-5E10469671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1058" r="58810" b="54123"/>
          <a:stretch>
            <a:fillRect/>
          </a:stretch>
        </p:blipFill>
        <p:spPr>
          <a:xfrm>
            <a:off x="522145" y="2643832"/>
            <a:ext cx="2081852" cy="226378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35E506F-1EF7-67B2-D4C9-108A49F024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19947" r="56170" b="43423"/>
          <a:stretch>
            <a:fillRect/>
          </a:stretch>
        </p:blipFill>
        <p:spPr>
          <a:xfrm>
            <a:off x="4009722" y="5277045"/>
            <a:ext cx="2052413" cy="227161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C6A9EE3-E423-2EFD-85B3-0F36C66FD4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0" t="8021" r="31267" b="59477"/>
          <a:stretch>
            <a:fillRect/>
          </a:stretch>
        </p:blipFill>
        <p:spPr>
          <a:xfrm>
            <a:off x="4453423" y="118074"/>
            <a:ext cx="1991845" cy="22290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ECB8A0-39B5-9C84-637E-B3C6FDA499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17286" r="58225" b="49704"/>
          <a:stretch>
            <a:fillRect/>
          </a:stretch>
        </p:blipFill>
        <p:spPr>
          <a:xfrm>
            <a:off x="528643" y="3260139"/>
            <a:ext cx="2081854" cy="22637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75DBA0-5642-F82E-3D87-EDC4210C5E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9129" r="45585" b="56732"/>
          <a:stretch>
            <a:fillRect/>
          </a:stretch>
        </p:blipFill>
        <p:spPr>
          <a:xfrm>
            <a:off x="4087170" y="5241303"/>
            <a:ext cx="2079460" cy="23412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91EF20-6945-CC1C-6EAE-F092585DE8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2" t="3076" r="462" b="64422"/>
          <a:stretch>
            <a:fillRect/>
          </a:stretch>
        </p:blipFill>
        <p:spPr>
          <a:xfrm>
            <a:off x="4668771" y="129684"/>
            <a:ext cx="2063292" cy="22290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E3769B6-9B04-707A-24F9-0D5D086979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22" y="3840232"/>
            <a:ext cx="4008765" cy="40087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526FF8-6F88-3CF3-CF90-38F87B023D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98" y="5308216"/>
            <a:ext cx="1714599" cy="17358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8B9015-ED9A-1F51-7D41-F0957DE17B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57" y="3570264"/>
            <a:ext cx="4525389" cy="45253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E42F07-2D88-4D24-11D6-1A7A5F1721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52" y="3246121"/>
            <a:ext cx="4836719" cy="500630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47BF832-D4F8-C0B0-D0E1-7B4954B588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64" y="3401969"/>
            <a:ext cx="5039141" cy="43206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0B37D52-B972-717C-B68B-5AF1CB8DAE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07" y="2810535"/>
            <a:ext cx="5666666" cy="566666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9B99CAD-E25F-CE48-6436-B5CF8228A7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86" y="3346022"/>
            <a:ext cx="4693684" cy="469368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26A2B25-00B3-07A0-C9C1-BB8E67C1DC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60" y="3245192"/>
            <a:ext cx="4316668" cy="431666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16B1F5C-815A-A652-E5E4-75301E7E05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39" y="3547945"/>
            <a:ext cx="4445090" cy="451134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B265C4-227A-E419-07EB-6FA78B310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1" y="3904312"/>
            <a:ext cx="6293595" cy="6293595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FE2728-7CAA-EFD3-5EA7-8BD49313A2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02" y="-416906"/>
            <a:ext cx="3210111" cy="332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FBF4618-BCE9-44B6-BD8E-529197A02017}"/>
</file>

<file path=customXml/itemProps2.xml><?xml version="1.0" encoding="utf-8"?>
<ds:datastoreItem xmlns:ds="http://schemas.openxmlformats.org/officeDocument/2006/customXml" ds:itemID="{FF414E2D-D037-4CAD-A645-FAE5D1D7345C}"/>
</file>

<file path=customXml/itemProps3.xml><?xml version="1.0" encoding="utf-8"?>
<ds:datastoreItem xmlns:ds="http://schemas.openxmlformats.org/officeDocument/2006/customXml" ds:itemID="{4910B477-98D0-4A4A-95D6-48681DC90825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2025-11-04T09:05:21Z</dcterms:created>
  <dcterms:modified xsi:type="dcterms:W3CDTF">2025-11-04T13:54:31Z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