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43" d="100"/>
          <a:sy n="43" d="100"/>
        </p:scale>
        <p:origin x="2040" y="1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3540-D5A1-444E-B4A2-CECB8516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97412B-FBF6-41F5-95EC-D319703D0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6B1C27-4E37-4C0B-A30C-80EA2EC7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2528E5-3784-45CF-94AA-FE95EB9C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71A34-9DF7-418A-9C8A-DE0D9418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5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7BCD-FD88-44D6-AB89-914FF15F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B16A72-D059-420E-B019-620981817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A343D6-F392-4A8F-B905-3F27D9BD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4BC53C-2A0C-426D-94F7-E26F78FE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5A31AF-C690-4721-BEED-34C7F7F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2201ED-6F69-48CC-B970-2EE43EC3A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59CD02-9FEB-4506-A2BE-02AB5101C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61A8F7-7769-46AF-A48F-A863591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DBD0B8-3719-4D84-80AA-F28CFF99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7D09CF-4477-4DFF-9254-8E7CC860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83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47071-74CB-4624-8845-BF0EC93C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E212A5-F8E4-4A45-A403-6DCDC4C96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3DC4E-57F0-4D01-B9CA-F54137CA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CEAE8-08E0-4083-ADD7-77B2828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0231D8-FF41-411A-B909-40D4B8A1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A5D64-A73B-4A02-A757-773601DB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9EA6EC-E741-4A1F-8F76-0CE834AB7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C0050-89A3-4AE3-A495-317FA733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418576-296A-4163-8BDC-C09D2DC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39CD60-C609-4887-A86D-4617FCAF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874E4-168D-49D4-92EB-4DF939A0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60E40-27EA-45AB-A6A0-D0E15AB7B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B31AE1-9614-4EDB-8813-5EFAE862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E6B356-EF42-4F49-9A0A-F15A2C33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32D5C2-69F7-49D7-88F1-C815EEC5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7B5576-AF71-4A92-AC16-F854CACD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0FBA-3141-48F0-ADB4-05AD90A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0F57AC-D353-45B3-800B-4CE49E69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6D952F-C821-4D5E-8101-9B5B51EE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AC1B98-B476-496C-A189-ABCBBEA2F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27C142-B35F-4B71-9719-9C3438AC3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ADF2FD9-43F6-456A-A80E-60BAD8AA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9386823-9717-4343-8ADB-09CC5E9E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BE3EBE7-BB47-4489-9310-14C0210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6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E98F-E1ED-4207-AE6D-3525CC6F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0AEE247-F4A0-4588-83C9-78F9E40A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443CC13-4750-4740-A5FE-703B1D33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58D4D3-B313-434D-A019-D1225DFE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17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D9F62E1-122F-4C50-8EFC-73F9887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CAEBD52-BD69-4EF8-8858-DE7D7852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D27093-53E7-48A8-9624-7B831662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082C7-0367-4355-B68F-3ADAD4A4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700F08-6520-418B-8C8F-C25FBA0E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D1F3C0-5DDB-4B38-9044-2C9CECB4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06E21E-FCCE-42F9-8AA6-56FF5007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BFF102-2FB2-482A-8BE0-06DAAD42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56E05A-DEBE-41E4-85A7-87F7FCA2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3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F5D49-AAB7-4227-9899-D2CABBB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2C5BB63-2833-4CE3-A99C-55C430288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1260F1-8DEB-4DA3-976C-8003F7975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EBDD9F-2032-47EF-A83C-2A810292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00D1AA-9F3D-4E7E-9D18-A5D106D6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DB45DF-49B7-448A-9C81-AB5A7259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5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95A0AC-D88C-4F8F-B09E-040C378D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C918F7-9D97-4A0D-8825-49CA804E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4BB908-8396-4A5A-9159-B33B1075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3121-9528-41DD-8F41-ACE8BABC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A7649C-67AC-469C-B157-C5567BCF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638C8-9560-4773-8993-1ECE5673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FF1EA9-7B92-4475-8167-27EC104F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429000"/>
            <a:ext cx="2781300" cy="2781300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A7895256-5ABB-4BC0-9A51-C32BE0025B23}"/>
              </a:ext>
            </a:extLst>
          </p:cNvPr>
          <p:cNvSpPr/>
          <p:nvPr/>
        </p:nvSpPr>
        <p:spPr>
          <a:xfrm>
            <a:off x="2467226" y="87531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D5C6CCD-CFD1-4869-B23C-6D1D49A15048}"/>
              </a:ext>
            </a:extLst>
          </p:cNvPr>
          <p:cNvSpPr/>
          <p:nvPr/>
        </p:nvSpPr>
        <p:spPr>
          <a:xfrm rot="1338588">
            <a:off x="5973324" y="723744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F4314617-DD62-4999-8037-89035533F66E}"/>
              </a:ext>
            </a:extLst>
          </p:cNvPr>
          <p:cNvSpPr/>
          <p:nvPr/>
        </p:nvSpPr>
        <p:spPr>
          <a:xfrm rot="6585706">
            <a:off x="8860895" y="2134120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BE3A32E-E9E6-417E-8F02-3D70925AD3DF}"/>
              </a:ext>
            </a:extLst>
          </p:cNvPr>
          <p:cNvSpPr/>
          <p:nvPr/>
        </p:nvSpPr>
        <p:spPr>
          <a:xfrm rot="20261412" flipH="1">
            <a:off x="2414314" y="2534869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8E84A1F-D386-4D4F-AF67-3232BDDB9D78}"/>
              </a:ext>
            </a:extLst>
          </p:cNvPr>
          <p:cNvSpPr/>
          <p:nvPr/>
        </p:nvSpPr>
        <p:spPr>
          <a:xfrm rot="11852622">
            <a:off x="5818951" y="3438822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C357D643-C2FA-448F-A751-D873600C0B1A}"/>
              </a:ext>
            </a:extLst>
          </p:cNvPr>
          <p:cNvSpPr/>
          <p:nvPr/>
        </p:nvSpPr>
        <p:spPr>
          <a:xfrm rot="12542781" flipH="1">
            <a:off x="1561334" y="489375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84980D21-1411-4B88-9A3D-2CC525674CC9}"/>
              </a:ext>
            </a:extLst>
          </p:cNvPr>
          <p:cNvSpPr/>
          <p:nvPr/>
        </p:nvSpPr>
        <p:spPr>
          <a:xfrm rot="10639637" flipH="1">
            <a:off x="4978628" y="5446488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AA8FAC7-964C-4143-A8C1-4E8541259475}"/>
              </a:ext>
            </a:extLst>
          </p:cNvPr>
          <p:cNvGrpSpPr/>
          <p:nvPr/>
        </p:nvGrpSpPr>
        <p:grpSpPr>
          <a:xfrm>
            <a:off x="538843" y="258706"/>
            <a:ext cx="2022219" cy="2273644"/>
            <a:chOff x="538843" y="258706"/>
            <a:chExt cx="2022219" cy="227364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25925F1-4C41-43C6-A88E-973BB1C88CB3}"/>
                </a:ext>
              </a:extLst>
            </p:cNvPr>
            <p:cNvSpPr/>
            <p:nvPr/>
          </p:nvSpPr>
          <p:spPr>
            <a:xfrm>
              <a:off x="538843" y="25870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56B01A5-1EE7-458B-8563-ABEB6FAE8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7583" y="394703"/>
              <a:ext cx="1438148" cy="14381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83A65D-B558-4C51-8AB1-33355BE1FA0F}"/>
                </a:ext>
              </a:extLst>
            </p:cNvPr>
            <p:cNvSpPr txBox="1"/>
            <p:nvPr/>
          </p:nvSpPr>
          <p:spPr>
            <a:xfrm>
              <a:off x="580804" y="1332021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FC4BB413-312D-4F54-8FAB-26F5A5FE8E4B}"/>
              </a:ext>
            </a:extLst>
          </p:cNvPr>
          <p:cNvGrpSpPr/>
          <p:nvPr/>
        </p:nvGrpSpPr>
        <p:grpSpPr>
          <a:xfrm>
            <a:off x="7267701" y="338223"/>
            <a:ext cx="2191434" cy="2022682"/>
            <a:chOff x="7267701" y="338223"/>
            <a:chExt cx="2191434" cy="202268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132B650-43B4-4307-B212-934DC397CE53}"/>
                </a:ext>
              </a:extLst>
            </p:cNvPr>
            <p:cNvSpPr/>
            <p:nvPr/>
          </p:nvSpPr>
          <p:spPr>
            <a:xfrm>
              <a:off x="7436916" y="33822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D96D126-CAFC-40CB-A4E5-B667A603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9" y="465595"/>
              <a:ext cx="1518348" cy="15183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44D6A5-F3D3-44D2-ABA2-E34832E0E171}"/>
                </a:ext>
              </a:extLst>
            </p:cNvPr>
            <p:cNvSpPr txBox="1"/>
            <p:nvPr/>
          </p:nvSpPr>
          <p:spPr>
            <a:xfrm>
              <a:off x="7267701" y="1160576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6422E6F-2BD2-41E8-88E5-4B8D4F37F8DF}"/>
              </a:ext>
            </a:extLst>
          </p:cNvPr>
          <p:cNvGrpSpPr/>
          <p:nvPr/>
        </p:nvGrpSpPr>
        <p:grpSpPr>
          <a:xfrm>
            <a:off x="7162520" y="2427041"/>
            <a:ext cx="2050154" cy="2036755"/>
            <a:chOff x="7238749" y="2499633"/>
            <a:chExt cx="2050154" cy="203675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6C9D6A-ADA5-4068-BAF2-E7E1F843936A}"/>
                </a:ext>
              </a:extLst>
            </p:cNvPr>
            <p:cNvSpPr/>
            <p:nvPr/>
          </p:nvSpPr>
          <p:spPr>
            <a:xfrm>
              <a:off x="7238749" y="249963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76CA563-8BD5-475D-94BE-A0D6F378B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8990" y="2727422"/>
              <a:ext cx="1117194" cy="116374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49FA23-658D-4F25-87F1-9FD036EF0D6B}"/>
                </a:ext>
              </a:extLst>
            </p:cNvPr>
            <p:cNvSpPr txBox="1"/>
            <p:nvPr/>
          </p:nvSpPr>
          <p:spPr>
            <a:xfrm>
              <a:off x="8712643" y="3336059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B87B1073-4D71-4C83-940D-6723D17982FD}"/>
              </a:ext>
            </a:extLst>
          </p:cNvPr>
          <p:cNvGrpSpPr/>
          <p:nvPr/>
        </p:nvGrpSpPr>
        <p:grpSpPr>
          <a:xfrm>
            <a:off x="3938344" y="2161410"/>
            <a:ext cx="2022219" cy="2143362"/>
            <a:chOff x="3938344" y="2161410"/>
            <a:chExt cx="2022219" cy="214336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255FB4-31B2-4735-9069-8FF59C26F3B2}"/>
                </a:ext>
              </a:extLst>
            </p:cNvPr>
            <p:cNvSpPr/>
            <p:nvPr/>
          </p:nvSpPr>
          <p:spPr>
            <a:xfrm>
              <a:off x="3938344" y="2161410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F97AE31-4DB9-46BB-96B0-76C4CB765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550" y="2333413"/>
              <a:ext cx="1315235" cy="132759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B81B10-7D2C-4E6D-A184-246A2CABEEB8}"/>
                </a:ext>
              </a:extLst>
            </p:cNvPr>
            <p:cNvSpPr txBox="1"/>
            <p:nvPr/>
          </p:nvSpPr>
          <p:spPr>
            <a:xfrm>
              <a:off x="5106921" y="310444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4</a:t>
              </a: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5145B93-2AAB-4702-9081-CE3AB472090D}"/>
              </a:ext>
            </a:extLst>
          </p:cNvPr>
          <p:cNvGrpSpPr/>
          <p:nvPr/>
        </p:nvGrpSpPr>
        <p:grpSpPr>
          <a:xfrm>
            <a:off x="580286" y="2750594"/>
            <a:ext cx="2022219" cy="2304145"/>
            <a:chOff x="580286" y="2750594"/>
            <a:chExt cx="2022219" cy="23041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F7D4EE2-D78D-49E8-BE34-3011BA977E5E}"/>
                </a:ext>
              </a:extLst>
            </p:cNvPr>
            <p:cNvSpPr/>
            <p:nvPr/>
          </p:nvSpPr>
          <p:spPr>
            <a:xfrm>
              <a:off x="580286" y="2750594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26EC85-B85F-4EC6-B7A3-5774480F6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3936" y="2770169"/>
              <a:ext cx="1466150" cy="147014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5E83-4FD9-4AD1-8A47-E3DA5D895DD0}"/>
                </a:ext>
              </a:extLst>
            </p:cNvPr>
            <p:cNvSpPr txBox="1"/>
            <p:nvPr/>
          </p:nvSpPr>
          <p:spPr>
            <a:xfrm>
              <a:off x="1078928" y="3854410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3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15A48B4-58DC-4045-98CC-8C3ABAB14508}"/>
              </a:ext>
            </a:extLst>
          </p:cNvPr>
          <p:cNvGrpSpPr/>
          <p:nvPr/>
        </p:nvGrpSpPr>
        <p:grpSpPr>
          <a:xfrm>
            <a:off x="2992359" y="4536388"/>
            <a:ext cx="2022219" cy="2049733"/>
            <a:chOff x="3400689" y="4581721"/>
            <a:chExt cx="2022219" cy="204973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83B71AD-B06E-4CC5-A699-41D76CB3B12F}"/>
                </a:ext>
              </a:extLst>
            </p:cNvPr>
            <p:cNvSpPr/>
            <p:nvPr/>
          </p:nvSpPr>
          <p:spPr>
            <a:xfrm>
              <a:off x="3400689" y="4581721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2E989F1-2F93-46E1-A9F9-BD6451E1C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002" y="4712416"/>
              <a:ext cx="1493029" cy="149302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BC3E5F-ABFD-4605-87E6-40C37BE80A31}"/>
                </a:ext>
              </a:extLst>
            </p:cNvPr>
            <p:cNvSpPr txBox="1"/>
            <p:nvPr/>
          </p:nvSpPr>
          <p:spPr>
            <a:xfrm>
              <a:off x="3402259" y="5431125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7A726A8E-3A9C-4735-80A5-7898C41DABC8}"/>
              </a:ext>
            </a:extLst>
          </p:cNvPr>
          <p:cNvGrpSpPr/>
          <p:nvPr/>
        </p:nvGrpSpPr>
        <p:grpSpPr>
          <a:xfrm>
            <a:off x="3910592" y="81336"/>
            <a:ext cx="2022219" cy="2155056"/>
            <a:chOff x="3910592" y="81336"/>
            <a:chExt cx="2022219" cy="215505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3ACF50A-16A8-4E77-8251-630168C0D4F6}"/>
                </a:ext>
              </a:extLst>
            </p:cNvPr>
            <p:cNvSpPr/>
            <p:nvPr/>
          </p:nvSpPr>
          <p:spPr>
            <a:xfrm>
              <a:off x="3910592" y="8133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D0D43E7-516A-488D-AB32-6436CE82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664" y="406607"/>
              <a:ext cx="1426265" cy="109892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CEB4E2-D82A-4A69-9746-78178BD72687}"/>
                </a:ext>
              </a:extLst>
            </p:cNvPr>
            <p:cNvSpPr txBox="1"/>
            <p:nvPr/>
          </p:nvSpPr>
          <p:spPr>
            <a:xfrm>
              <a:off x="3932438" y="103606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7FEE5C78-95F8-4A34-9C21-BF72CC402D04}"/>
              </a:ext>
            </a:extLst>
          </p:cNvPr>
          <p:cNvGrpSpPr/>
          <p:nvPr/>
        </p:nvGrpSpPr>
        <p:grpSpPr>
          <a:xfrm>
            <a:off x="6438169" y="4416520"/>
            <a:ext cx="2191154" cy="2126793"/>
            <a:chOff x="7069814" y="4678816"/>
            <a:chExt cx="2191154" cy="212679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31ACB3-1D28-49E5-8861-1CD323A8FD1C}"/>
                </a:ext>
              </a:extLst>
            </p:cNvPr>
            <p:cNvSpPr/>
            <p:nvPr/>
          </p:nvSpPr>
          <p:spPr>
            <a:xfrm>
              <a:off x="7069814" y="467881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A0C4888-FB7F-4810-B474-0122557D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38" y="4916512"/>
              <a:ext cx="1474630" cy="14746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098D3B9-57BB-4C40-AF7D-D1F53F9FA2D8}"/>
                </a:ext>
              </a:extLst>
            </p:cNvPr>
            <p:cNvSpPr txBox="1"/>
            <p:nvPr/>
          </p:nvSpPr>
          <p:spPr>
            <a:xfrm>
              <a:off x="7267701" y="5605280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48C8F0E-A24A-4F2C-B476-6750AC0EF2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4" y="5951250"/>
            <a:ext cx="550502" cy="4763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B88BE85-C58F-4A70-A232-CA1C90E8E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17" y="-1655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71112A-337E-4A6A-9B7E-21F5FCD24D99}"/>
</file>

<file path=customXml/itemProps2.xml><?xml version="1.0" encoding="utf-8"?>
<ds:datastoreItem xmlns:ds="http://schemas.openxmlformats.org/officeDocument/2006/customXml" ds:itemID="{20F0513D-A778-4B83-BFC8-606193A92C2C}"/>
</file>

<file path=customXml/itemProps3.xml><?xml version="1.0" encoding="utf-8"?>
<ds:datastoreItem xmlns:ds="http://schemas.openxmlformats.org/officeDocument/2006/customXml" ds:itemID="{E03346CF-A798-43FA-858F-BA49930B1FB9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2025-11-04T09:48:31Z</dcterms:created>
  <dcterms:modified xsi:type="dcterms:W3CDTF">2025-11-04T13:52:52Z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